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8" r:id="rId5"/>
    <p:sldId id="284" r:id="rId6"/>
    <p:sldId id="351" r:id="rId7"/>
    <p:sldId id="364" r:id="rId8"/>
    <p:sldId id="353" r:id="rId9"/>
    <p:sldId id="339" r:id="rId10"/>
    <p:sldId id="1349" r:id="rId11"/>
    <p:sldId id="1350" r:id="rId12"/>
    <p:sldId id="333" r:id="rId13"/>
    <p:sldId id="1351" r:id="rId14"/>
    <p:sldId id="1352" r:id="rId15"/>
    <p:sldId id="1353" r:id="rId16"/>
    <p:sldId id="1354" r:id="rId17"/>
    <p:sldId id="356" r:id="rId1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D7F"/>
    <a:srgbClr val="FFF2CB"/>
    <a:srgbClr val="FFB838"/>
    <a:srgbClr val="FFBA00"/>
    <a:srgbClr val="FBBA00"/>
    <a:srgbClr val="1D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02" autoAdjust="0"/>
    <p:restoredTop sz="78290" autoAdjust="0"/>
  </p:normalViewPr>
  <p:slideViewPr>
    <p:cSldViewPr snapToGrid="0">
      <p:cViewPr varScale="1">
        <p:scale>
          <a:sx n="112" d="100"/>
          <a:sy n="112" d="100"/>
        </p:scale>
        <p:origin x="40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D0300-6AF3-4225-BDC9-DBE1B0305BD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FB2D240-0D4A-4696-A48B-84CDCBACDF5A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Kort voorstelrondje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BD654D-31FB-4595-B5E7-A7A6FCC7D5F5}" type="parTrans" cxnId="{79447633-4583-4C06-A35D-337BAA40FDF3}">
      <dgm:prSet/>
      <dgm:spPr/>
      <dgm:t>
        <a:bodyPr/>
        <a:lstStyle/>
        <a:p>
          <a:endParaRPr lang="en-US"/>
        </a:p>
      </dgm:t>
    </dgm:pt>
    <dgm:pt modelId="{9FCE3A04-81A2-4BBE-844A-5A19D43ED9DB}" type="sibTrans" cxnId="{79447633-4583-4C06-A35D-337BAA40FDF3}">
      <dgm:prSet/>
      <dgm:spPr/>
      <dgm:t>
        <a:bodyPr/>
        <a:lstStyle/>
        <a:p>
          <a:endParaRPr lang="en-US"/>
        </a:p>
      </dgm:t>
    </dgm:pt>
    <dgm:pt modelId="{3D0BB7AA-88AD-41CC-BE2F-51EA1A0CAFBB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Terugblik Sterk voor Noord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3E226-731E-4457-8BE8-3665C0C74332}" type="parTrans" cxnId="{7863CAE2-B724-41F8-94B6-DCACAD398BA0}">
      <dgm:prSet/>
      <dgm:spPr/>
      <dgm:t>
        <a:bodyPr/>
        <a:lstStyle/>
        <a:p>
          <a:endParaRPr lang="en-US"/>
        </a:p>
      </dgm:t>
    </dgm:pt>
    <dgm:pt modelId="{EA62E746-7EC9-475E-ADB6-0BA6A50E0C24}" type="sibTrans" cxnId="{7863CAE2-B724-41F8-94B6-DCACAD398BA0}">
      <dgm:prSet/>
      <dgm:spPr/>
      <dgm:t>
        <a:bodyPr/>
        <a:lstStyle/>
        <a:p>
          <a:endParaRPr lang="en-US"/>
        </a:p>
      </dgm:t>
    </dgm:pt>
    <dgm:pt modelId="{FE8CA18B-BDEB-4AB1-84E5-FDE947FBCC7D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Waarom een participatiestrategie?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CE69E-2833-457E-AB12-DBD1BF4C53D3}" type="parTrans" cxnId="{42E46F81-EF78-4D9B-A1BC-010E114A17E2}">
      <dgm:prSet/>
      <dgm:spPr/>
      <dgm:t>
        <a:bodyPr/>
        <a:lstStyle/>
        <a:p>
          <a:endParaRPr lang="en-US"/>
        </a:p>
      </dgm:t>
    </dgm:pt>
    <dgm:pt modelId="{7773BFFA-C2B5-4D85-9772-037922BC0760}" type="sibTrans" cxnId="{42E46F81-EF78-4D9B-A1BC-010E114A17E2}">
      <dgm:prSet/>
      <dgm:spPr/>
      <dgm:t>
        <a:bodyPr/>
        <a:lstStyle/>
        <a:p>
          <a:endParaRPr lang="en-US"/>
        </a:p>
      </dgm:t>
    </dgm:pt>
    <dgm:pt modelId="{2E414F06-5CF9-4229-B913-143F75E70570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Welke randvoorwaarden?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0157D-B410-4671-8874-3C06928E414F}" type="parTrans" cxnId="{A549D606-2AF9-4FF7-979B-97059E9BE620}">
      <dgm:prSet/>
      <dgm:spPr/>
      <dgm:t>
        <a:bodyPr/>
        <a:lstStyle/>
        <a:p>
          <a:endParaRPr lang="en-US"/>
        </a:p>
      </dgm:t>
    </dgm:pt>
    <dgm:pt modelId="{D8CDC542-A6CE-4B63-9672-6FAA20F96EF9}" type="sibTrans" cxnId="{A549D606-2AF9-4FF7-979B-97059E9BE620}">
      <dgm:prSet/>
      <dgm:spPr/>
      <dgm:t>
        <a:bodyPr/>
        <a:lstStyle/>
        <a:p>
          <a:endParaRPr lang="en-US"/>
        </a:p>
      </dgm:t>
    </dgm:pt>
    <dgm:pt modelId="{739C70C8-5A42-6243-BB91-40A30A5AAC2C}" type="pres">
      <dgm:prSet presAssocID="{E6DD0300-6AF3-4225-BDC9-DBE1B0305BD5}" presName="linear" presStyleCnt="0">
        <dgm:presLayoutVars>
          <dgm:animLvl val="lvl"/>
          <dgm:resizeHandles val="exact"/>
        </dgm:presLayoutVars>
      </dgm:prSet>
      <dgm:spPr/>
    </dgm:pt>
    <dgm:pt modelId="{EFF8F7B5-AE85-A74D-83DB-B3DA9077B425}" type="pres">
      <dgm:prSet presAssocID="{4FB2D240-0D4A-4696-A48B-84CDCBACDF5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CAA139-AA38-EE4C-9C10-041871654794}" type="pres">
      <dgm:prSet presAssocID="{9FCE3A04-81A2-4BBE-844A-5A19D43ED9DB}" presName="spacer" presStyleCnt="0"/>
      <dgm:spPr/>
    </dgm:pt>
    <dgm:pt modelId="{E5B7C809-6FD5-B84C-8EB9-8412B792B1E2}" type="pres">
      <dgm:prSet presAssocID="{3D0BB7AA-88AD-41CC-BE2F-51EA1A0CAF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08790A1-D941-8248-B96F-644585F5EE5A}" type="pres">
      <dgm:prSet presAssocID="{EA62E746-7EC9-475E-ADB6-0BA6A50E0C24}" presName="spacer" presStyleCnt="0"/>
      <dgm:spPr/>
    </dgm:pt>
    <dgm:pt modelId="{966C4B34-5B72-2949-8D54-B1BFF1D6B05A}" type="pres">
      <dgm:prSet presAssocID="{FE8CA18B-BDEB-4AB1-84E5-FDE947FBCC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78514E-B615-014F-8B99-C5A86E6FD0E5}" type="pres">
      <dgm:prSet presAssocID="{7773BFFA-C2B5-4D85-9772-037922BC0760}" presName="spacer" presStyleCnt="0"/>
      <dgm:spPr/>
    </dgm:pt>
    <dgm:pt modelId="{65474E5E-DB7E-3940-AB8F-3BECFABB13E7}" type="pres">
      <dgm:prSet presAssocID="{2E414F06-5CF9-4229-B913-143F75E7057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549D606-2AF9-4FF7-979B-97059E9BE620}" srcId="{E6DD0300-6AF3-4225-BDC9-DBE1B0305BD5}" destId="{2E414F06-5CF9-4229-B913-143F75E70570}" srcOrd="3" destOrd="0" parTransId="{A9C0157D-B410-4671-8874-3C06928E414F}" sibTransId="{D8CDC542-A6CE-4B63-9672-6FAA20F96EF9}"/>
    <dgm:cxn modelId="{79447633-4583-4C06-A35D-337BAA40FDF3}" srcId="{E6DD0300-6AF3-4225-BDC9-DBE1B0305BD5}" destId="{4FB2D240-0D4A-4696-A48B-84CDCBACDF5A}" srcOrd="0" destOrd="0" parTransId="{3FBD654D-31FB-4595-B5E7-A7A6FCC7D5F5}" sibTransId="{9FCE3A04-81A2-4BBE-844A-5A19D43ED9DB}"/>
    <dgm:cxn modelId="{42E46F81-EF78-4D9B-A1BC-010E114A17E2}" srcId="{E6DD0300-6AF3-4225-BDC9-DBE1B0305BD5}" destId="{FE8CA18B-BDEB-4AB1-84E5-FDE947FBCC7D}" srcOrd="2" destOrd="0" parTransId="{29ECE69E-2833-457E-AB12-DBD1BF4C53D3}" sibTransId="{7773BFFA-C2B5-4D85-9772-037922BC0760}"/>
    <dgm:cxn modelId="{D45D5598-B622-A04D-8676-6CD677415C14}" type="presOf" srcId="{3D0BB7AA-88AD-41CC-BE2F-51EA1A0CAFBB}" destId="{E5B7C809-6FD5-B84C-8EB9-8412B792B1E2}" srcOrd="0" destOrd="0" presId="urn:microsoft.com/office/officeart/2005/8/layout/vList2"/>
    <dgm:cxn modelId="{90035BD9-15E1-9A4D-8ED0-08DD0B01C87A}" type="presOf" srcId="{4FB2D240-0D4A-4696-A48B-84CDCBACDF5A}" destId="{EFF8F7B5-AE85-A74D-83DB-B3DA9077B425}" srcOrd="0" destOrd="0" presId="urn:microsoft.com/office/officeart/2005/8/layout/vList2"/>
    <dgm:cxn modelId="{700AB0E0-3334-4C48-ABA3-50C2017FB151}" type="presOf" srcId="{E6DD0300-6AF3-4225-BDC9-DBE1B0305BD5}" destId="{739C70C8-5A42-6243-BB91-40A30A5AAC2C}" srcOrd="0" destOrd="0" presId="urn:microsoft.com/office/officeart/2005/8/layout/vList2"/>
    <dgm:cxn modelId="{7863CAE2-B724-41F8-94B6-DCACAD398BA0}" srcId="{E6DD0300-6AF3-4225-BDC9-DBE1B0305BD5}" destId="{3D0BB7AA-88AD-41CC-BE2F-51EA1A0CAFBB}" srcOrd="1" destOrd="0" parTransId="{E9C3E226-731E-4457-8BE8-3665C0C74332}" sibTransId="{EA62E746-7EC9-475E-ADB6-0BA6A50E0C24}"/>
    <dgm:cxn modelId="{F318C5E7-3165-0E49-961A-D79D902E3B2C}" type="presOf" srcId="{2E414F06-5CF9-4229-B913-143F75E70570}" destId="{65474E5E-DB7E-3940-AB8F-3BECFABB13E7}" srcOrd="0" destOrd="0" presId="urn:microsoft.com/office/officeart/2005/8/layout/vList2"/>
    <dgm:cxn modelId="{578C31FE-DFFB-424A-8FE9-2505FCC42F0A}" type="presOf" srcId="{FE8CA18B-BDEB-4AB1-84E5-FDE947FBCC7D}" destId="{966C4B34-5B72-2949-8D54-B1BFF1D6B05A}" srcOrd="0" destOrd="0" presId="urn:microsoft.com/office/officeart/2005/8/layout/vList2"/>
    <dgm:cxn modelId="{2724ABC3-F730-D445-AD8B-562C4B10BB78}" type="presParOf" srcId="{739C70C8-5A42-6243-BB91-40A30A5AAC2C}" destId="{EFF8F7B5-AE85-A74D-83DB-B3DA9077B425}" srcOrd="0" destOrd="0" presId="urn:microsoft.com/office/officeart/2005/8/layout/vList2"/>
    <dgm:cxn modelId="{F2B22669-A94C-3A43-99A1-44B446528C69}" type="presParOf" srcId="{739C70C8-5A42-6243-BB91-40A30A5AAC2C}" destId="{A6CAA139-AA38-EE4C-9C10-041871654794}" srcOrd="1" destOrd="0" presId="urn:microsoft.com/office/officeart/2005/8/layout/vList2"/>
    <dgm:cxn modelId="{FE5F096D-E902-2746-9157-4655A01EF0EC}" type="presParOf" srcId="{739C70C8-5A42-6243-BB91-40A30A5AAC2C}" destId="{E5B7C809-6FD5-B84C-8EB9-8412B792B1E2}" srcOrd="2" destOrd="0" presId="urn:microsoft.com/office/officeart/2005/8/layout/vList2"/>
    <dgm:cxn modelId="{D1AAC6B3-E958-2E4B-A527-7C6E7F39C158}" type="presParOf" srcId="{739C70C8-5A42-6243-BB91-40A30A5AAC2C}" destId="{308790A1-D941-8248-B96F-644585F5EE5A}" srcOrd="3" destOrd="0" presId="urn:microsoft.com/office/officeart/2005/8/layout/vList2"/>
    <dgm:cxn modelId="{3D8E6AAB-2E61-5F4D-B3B7-E8C1F3679C77}" type="presParOf" srcId="{739C70C8-5A42-6243-BB91-40A30A5AAC2C}" destId="{966C4B34-5B72-2949-8D54-B1BFF1D6B05A}" srcOrd="4" destOrd="0" presId="urn:microsoft.com/office/officeart/2005/8/layout/vList2"/>
    <dgm:cxn modelId="{A3B9B193-AEB8-374E-8DBF-A4F8ED966768}" type="presParOf" srcId="{739C70C8-5A42-6243-BB91-40A30A5AAC2C}" destId="{8378514E-B615-014F-8B99-C5A86E6FD0E5}" srcOrd="5" destOrd="0" presId="urn:microsoft.com/office/officeart/2005/8/layout/vList2"/>
    <dgm:cxn modelId="{31D4CE9D-BB36-2941-9875-4CED9F3D825A}" type="presParOf" srcId="{739C70C8-5A42-6243-BB91-40A30A5AAC2C}" destId="{65474E5E-DB7E-3940-AB8F-3BECFABB13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0EEE9-10EA-488D-AEB1-AFCBF0E7CDEA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CD1555-5AB9-49AA-ACA9-89C2179803B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Doelgroep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50E36-F5A4-4F2C-95B5-0EEAB958E0BF}" type="parTrans" cxnId="{1ECAAE72-170D-477F-9638-A5E13C29CB3C}">
      <dgm:prSet/>
      <dgm:spPr/>
      <dgm:t>
        <a:bodyPr/>
        <a:lstStyle/>
        <a:p>
          <a:endParaRPr lang="en-US"/>
        </a:p>
      </dgm:t>
    </dgm:pt>
    <dgm:pt modelId="{438FAA32-5BD0-4FD5-B6DB-3AB20562E940}" type="sibTrans" cxnId="{1ECAAE72-170D-477F-9638-A5E13C29CB3C}">
      <dgm:prSet/>
      <dgm:spPr/>
      <dgm:t>
        <a:bodyPr/>
        <a:lstStyle/>
        <a:p>
          <a:endParaRPr lang="en-US"/>
        </a:p>
      </dgm:t>
    </dgm:pt>
    <dgm:pt modelId="{115C0442-C228-4DE4-B99A-5D222FBD1934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Wegen van belangen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38738-C99B-4775-BF5F-FCB234E123FD}" type="parTrans" cxnId="{D21C4BFE-6FE9-43DB-8F47-50D8EB462FA7}">
      <dgm:prSet/>
      <dgm:spPr/>
      <dgm:t>
        <a:bodyPr/>
        <a:lstStyle/>
        <a:p>
          <a:endParaRPr lang="en-US"/>
        </a:p>
      </dgm:t>
    </dgm:pt>
    <dgm:pt modelId="{D7CD68C2-BFB4-42A6-93DB-1F3985695B5B}" type="sibTrans" cxnId="{D21C4BFE-6FE9-43DB-8F47-50D8EB462FA7}">
      <dgm:prSet/>
      <dgm:spPr/>
      <dgm:t>
        <a:bodyPr/>
        <a:lstStyle/>
        <a:p>
          <a:endParaRPr lang="en-US"/>
        </a:p>
      </dgm:t>
    </dgm:pt>
    <dgm:pt modelId="{7EAEB859-20E1-47F5-82FF-A7861BC046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Kaders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&amp; context</a:t>
          </a:r>
        </a:p>
      </dgm:t>
    </dgm:pt>
    <dgm:pt modelId="{04E447B1-6678-401B-836F-CC0C30054E7E}" type="parTrans" cxnId="{35FC31EA-D4BB-4256-B7E1-53AC613BD956}">
      <dgm:prSet/>
      <dgm:spPr/>
      <dgm:t>
        <a:bodyPr/>
        <a:lstStyle/>
        <a:p>
          <a:endParaRPr lang="en-US"/>
        </a:p>
      </dgm:t>
    </dgm:pt>
    <dgm:pt modelId="{8C9F6301-ED69-4F77-9482-03DCA55AC1BE}" type="sibTrans" cxnId="{35FC31EA-D4BB-4256-B7E1-53AC613BD956}">
      <dgm:prSet/>
      <dgm:spPr/>
      <dgm:t>
        <a:bodyPr/>
        <a:lstStyle/>
        <a:p>
          <a:endParaRPr lang="en-US"/>
        </a:p>
      </dgm:t>
    </dgm:pt>
    <dgm:pt modelId="{07A54FD9-6C1A-4B20-B109-35D921FD321F}" type="pres">
      <dgm:prSet presAssocID="{04D0EEE9-10EA-488D-AEB1-AFCBF0E7CDEA}" presName="root" presStyleCnt="0">
        <dgm:presLayoutVars>
          <dgm:dir/>
          <dgm:resizeHandles val="exact"/>
        </dgm:presLayoutVars>
      </dgm:prSet>
      <dgm:spPr/>
    </dgm:pt>
    <dgm:pt modelId="{6F614D65-F43D-4C57-83F3-D45A35C1E2FB}" type="pres">
      <dgm:prSet presAssocID="{2CCD1555-5AB9-49AA-ACA9-89C2179803B0}" presName="compNode" presStyleCnt="0"/>
      <dgm:spPr/>
    </dgm:pt>
    <dgm:pt modelId="{CAAAA738-9656-4315-955B-8768D0798E9B}" type="pres">
      <dgm:prSet presAssocID="{2CCD1555-5AB9-49AA-ACA9-89C2179803B0}" presName="iconRect" presStyleLbl="node1" presStyleIdx="0" presStyleCnt="3" custLinFactNeighborY="19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E18936A5-1F86-45C9-9A5F-BFE277513D82}" type="pres">
      <dgm:prSet presAssocID="{2CCD1555-5AB9-49AA-ACA9-89C2179803B0}" presName="spaceRect" presStyleCnt="0"/>
      <dgm:spPr/>
    </dgm:pt>
    <dgm:pt modelId="{B465067E-B294-4375-881D-26BCB075605B}" type="pres">
      <dgm:prSet presAssocID="{2CCD1555-5AB9-49AA-ACA9-89C2179803B0}" presName="textRect" presStyleLbl="revTx" presStyleIdx="0" presStyleCnt="3" custLinFactNeighborX="-4397" custLinFactNeighborY="14469">
        <dgm:presLayoutVars>
          <dgm:chMax val="1"/>
          <dgm:chPref val="1"/>
        </dgm:presLayoutVars>
      </dgm:prSet>
      <dgm:spPr/>
    </dgm:pt>
    <dgm:pt modelId="{D0BA90DC-3B18-4600-A82E-47180A6F616C}" type="pres">
      <dgm:prSet presAssocID="{438FAA32-5BD0-4FD5-B6DB-3AB20562E940}" presName="sibTrans" presStyleCnt="0"/>
      <dgm:spPr/>
    </dgm:pt>
    <dgm:pt modelId="{BA0C15E9-FEF3-49E5-A241-EB53D40E1655}" type="pres">
      <dgm:prSet presAssocID="{115C0442-C228-4DE4-B99A-5D222FBD1934}" presName="compNode" presStyleCnt="0"/>
      <dgm:spPr/>
    </dgm:pt>
    <dgm:pt modelId="{F78142F5-69DD-40E7-A03E-383089C2FAF6}" type="pres">
      <dgm:prSet presAssocID="{115C0442-C228-4DE4-B99A-5D222FBD1934}" presName="iconRect" presStyleLbl="node1" presStyleIdx="1" presStyleCnt="3" custLinFactX="100000" custLinFactNeighborX="151678" custLinFactNeighborY="36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etsen"/>
        </a:ext>
      </dgm:extLst>
    </dgm:pt>
    <dgm:pt modelId="{036EB454-E760-485B-A9CE-AB0AFF3C1630}" type="pres">
      <dgm:prSet presAssocID="{115C0442-C228-4DE4-B99A-5D222FBD1934}" presName="spaceRect" presStyleCnt="0"/>
      <dgm:spPr/>
    </dgm:pt>
    <dgm:pt modelId="{CA431A83-186B-4189-9A49-300577124754}" type="pres">
      <dgm:prSet presAssocID="{115C0442-C228-4DE4-B99A-5D222FBD1934}" presName="textRect" presStyleLbl="revTx" presStyleIdx="1" presStyleCnt="3" custLinFactX="19329" custLinFactNeighborX="100000" custLinFactNeighborY="13146">
        <dgm:presLayoutVars>
          <dgm:chMax val="1"/>
          <dgm:chPref val="1"/>
        </dgm:presLayoutVars>
      </dgm:prSet>
      <dgm:spPr/>
    </dgm:pt>
    <dgm:pt modelId="{842DB60A-661F-4860-B6D3-50260EE9F980}" type="pres">
      <dgm:prSet presAssocID="{D7CD68C2-BFB4-42A6-93DB-1F3985695B5B}" presName="sibTrans" presStyleCnt="0"/>
      <dgm:spPr/>
    </dgm:pt>
    <dgm:pt modelId="{D07D9C6D-64B6-4339-BF07-165181B9D12E}" type="pres">
      <dgm:prSet presAssocID="{7EAEB859-20E1-47F5-82FF-A7861BC04622}" presName="compNode" presStyleCnt="0"/>
      <dgm:spPr/>
    </dgm:pt>
    <dgm:pt modelId="{373E1A58-32DD-42F5-8473-1674B6744927}" type="pres">
      <dgm:prSet presAssocID="{7EAEB859-20E1-47F5-82FF-A7861BC04622}" presName="iconRect" presStyleLbl="node1" presStyleIdx="2" presStyleCnt="3" custLinFactX="-100000" custLinFactNeighborX="-167944" custLinFactNeighborY="366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92297D37-B6D1-4A4F-8E60-279FA8F42D6D}" type="pres">
      <dgm:prSet presAssocID="{7EAEB859-20E1-47F5-82FF-A7861BC04622}" presName="spaceRect" presStyleCnt="0"/>
      <dgm:spPr/>
    </dgm:pt>
    <dgm:pt modelId="{A5C640F6-AD58-450F-8969-82B3E65DA9DC}" type="pres">
      <dgm:prSet presAssocID="{7EAEB859-20E1-47F5-82FF-A7861BC04622}" presName="textRect" presStyleLbl="revTx" presStyleIdx="2" presStyleCnt="3" custLinFactX="-22539" custLinFactNeighborX="-100000" custLinFactNeighborY="14031">
        <dgm:presLayoutVars>
          <dgm:chMax val="1"/>
          <dgm:chPref val="1"/>
        </dgm:presLayoutVars>
      </dgm:prSet>
      <dgm:spPr/>
    </dgm:pt>
  </dgm:ptLst>
  <dgm:cxnLst>
    <dgm:cxn modelId="{31DE6938-0144-4706-999B-4C15ACF1A8F1}" type="presOf" srcId="{115C0442-C228-4DE4-B99A-5D222FBD1934}" destId="{CA431A83-186B-4189-9A49-300577124754}" srcOrd="0" destOrd="0" presId="urn:microsoft.com/office/officeart/2018/2/layout/IconLabelList"/>
    <dgm:cxn modelId="{60F8C05B-4578-4F85-B546-5272666254E5}" type="presOf" srcId="{2CCD1555-5AB9-49AA-ACA9-89C2179803B0}" destId="{B465067E-B294-4375-881D-26BCB075605B}" srcOrd="0" destOrd="0" presId="urn:microsoft.com/office/officeart/2018/2/layout/IconLabelList"/>
    <dgm:cxn modelId="{1ECAAE72-170D-477F-9638-A5E13C29CB3C}" srcId="{04D0EEE9-10EA-488D-AEB1-AFCBF0E7CDEA}" destId="{2CCD1555-5AB9-49AA-ACA9-89C2179803B0}" srcOrd="0" destOrd="0" parTransId="{1A850E36-F5A4-4F2C-95B5-0EEAB958E0BF}" sibTransId="{438FAA32-5BD0-4FD5-B6DB-3AB20562E940}"/>
    <dgm:cxn modelId="{939C4D8F-F6F9-46F5-B8A0-C045B8A14276}" type="presOf" srcId="{7EAEB859-20E1-47F5-82FF-A7861BC04622}" destId="{A5C640F6-AD58-450F-8969-82B3E65DA9DC}" srcOrd="0" destOrd="0" presId="urn:microsoft.com/office/officeart/2018/2/layout/IconLabelList"/>
    <dgm:cxn modelId="{BA1258AE-7B56-47C9-BE71-FC4873112B51}" type="presOf" srcId="{04D0EEE9-10EA-488D-AEB1-AFCBF0E7CDEA}" destId="{07A54FD9-6C1A-4B20-B109-35D921FD321F}" srcOrd="0" destOrd="0" presId="urn:microsoft.com/office/officeart/2018/2/layout/IconLabelList"/>
    <dgm:cxn modelId="{35FC31EA-D4BB-4256-B7E1-53AC613BD956}" srcId="{04D0EEE9-10EA-488D-AEB1-AFCBF0E7CDEA}" destId="{7EAEB859-20E1-47F5-82FF-A7861BC04622}" srcOrd="2" destOrd="0" parTransId="{04E447B1-6678-401B-836F-CC0C30054E7E}" sibTransId="{8C9F6301-ED69-4F77-9482-03DCA55AC1BE}"/>
    <dgm:cxn modelId="{D21C4BFE-6FE9-43DB-8F47-50D8EB462FA7}" srcId="{04D0EEE9-10EA-488D-AEB1-AFCBF0E7CDEA}" destId="{115C0442-C228-4DE4-B99A-5D222FBD1934}" srcOrd="1" destOrd="0" parTransId="{43238738-C99B-4775-BF5F-FCB234E123FD}" sibTransId="{D7CD68C2-BFB4-42A6-93DB-1F3985695B5B}"/>
    <dgm:cxn modelId="{27D873BA-3EC1-4BB4-86E0-2EC711184599}" type="presParOf" srcId="{07A54FD9-6C1A-4B20-B109-35D921FD321F}" destId="{6F614D65-F43D-4C57-83F3-D45A35C1E2FB}" srcOrd="0" destOrd="0" presId="urn:microsoft.com/office/officeart/2018/2/layout/IconLabelList"/>
    <dgm:cxn modelId="{E204DC7A-1199-474F-81D8-87E75FAE75EB}" type="presParOf" srcId="{6F614D65-F43D-4C57-83F3-D45A35C1E2FB}" destId="{CAAAA738-9656-4315-955B-8768D0798E9B}" srcOrd="0" destOrd="0" presId="urn:microsoft.com/office/officeart/2018/2/layout/IconLabelList"/>
    <dgm:cxn modelId="{73C260B6-2B5A-4E83-A715-EDDFE1E557F8}" type="presParOf" srcId="{6F614D65-F43D-4C57-83F3-D45A35C1E2FB}" destId="{E18936A5-1F86-45C9-9A5F-BFE277513D82}" srcOrd="1" destOrd="0" presId="urn:microsoft.com/office/officeart/2018/2/layout/IconLabelList"/>
    <dgm:cxn modelId="{BA9A64C9-F019-4A75-9A4F-5ABD79465692}" type="presParOf" srcId="{6F614D65-F43D-4C57-83F3-D45A35C1E2FB}" destId="{B465067E-B294-4375-881D-26BCB075605B}" srcOrd="2" destOrd="0" presId="urn:microsoft.com/office/officeart/2018/2/layout/IconLabelList"/>
    <dgm:cxn modelId="{B06F38D7-5143-4B2D-AA2C-D79E3D73ADF8}" type="presParOf" srcId="{07A54FD9-6C1A-4B20-B109-35D921FD321F}" destId="{D0BA90DC-3B18-4600-A82E-47180A6F616C}" srcOrd="1" destOrd="0" presId="urn:microsoft.com/office/officeart/2018/2/layout/IconLabelList"/>
    <dgm:cxn modelId="{62E06DEF-0C8D-42F6-843D-508A22F95800}" type="presParOf" srcId="{07A54FD9-6C1A-4B20-B109-35D921FD321F}" destId="{BA0C15E9-FEF3-49E5-A241-EB53D40E1655}" srcOrd="2" destOrd="0" presId="urn:microsoft.com/office/officeart/2018/2/layout/IconLabelList"/>
    <dgm:cxn modelId="{799A8AF6-FA63-43A6-A27F-E62442320DA3}" type="presParOf" srcId="{BA0C15E9-FEF3-49E5-A241-EB53D40E1655}" destId="{F78142F5-69DD-40E7-A03E-383089C2FAF6}" srcOrd="0" destOrd="0" presId="urn:microsoft.com/office/officeart/2018/2/layout/IconLabelList"/>
    <dgm:cxn modelId="{1D896487-9AC9-410D-8DE9-24D46D8C3060}" type="presParOf" srcId="{BA0C15E9-FEF3-49E5-A241-EB53D40E1655}" destId="{036EB454-E760-485B-A9CE-AB0AFF3C1630}" srcOrd="1" destOrd="0" presId="urn:microsoft.com/office/officeart/2018/2/layout/IconLabelList"/>
    <dgm:cxn modelId="{11025F01-6E4F-4BD3-A9E0-FC4435C511B8}" type="presParOf" srcId="{BA0C15E9-FEF3-49E5-A241-EB53D40E1655}" destId="{CA431A83-186B-4189-9A49-300577124754}" srcOrd="2" destOrd="0" presId="urn:microsoft.com/office/officeart/2018/2/layout/IconLabelList"/>
    <dgm:cxn modelId="{F8427EAD-59B2-4FF5-91DA-B04B989C60E2}" type="presParOf" srcId="{07A54FD9-6C1A-4B20-B109-35D921FD321F}" destId="{842DB60A-661F-4860-B6D3-50260EE9F980}" srcOrd="3" destOrd="0" presId="urn:microsoft.com/office/officeart/2018/2/layout/IconLabelList"/>
    <dgm:cxn modelId="{1D62D4BE-97E6-439E-B4C9-D34381F510B2}" type="presParOf" srcId="{07A54FD9-6C1A-4B20-B109-35D921FD321F}" destId="{D07D9C6D-64B6-4339-BF07-165181B9D12E}" srcOrd="4" destOrd="0" presId="urn:microsoft.com/office/officeart/2018/2/layout/IconLabelList"/>
    <dgm:cxn modelId="{EE04C369-62CA-4353-AB13-49127713B890}" type="presParOf" srcId="{D07D9C6D-64B6-4339-BF07-165181B9D12E}" destId="{373E1A58-32DD-42F5-8473-1674B6744927}" srcOrd="0" destOrd="0" presId="urn:microsoft.com/office/officeart/2018/2/layout/IconLabelList"/>
    <dgm:cxn modelId="{F78B4A19-F172-4AFD-8194-B623479239EA}" type="presParOf" srcId="{D07D9C6D-64B6-4339-BF07-165181B9D12E}" destId="{92297D37-B6D1-4A4F-8E60-279FA8F42D6D}" srcOrd="1" destOrd="0" presId="urn:microsoft.com/office/officeart/2018/2/layout/IconLabelList"/>
    <dgm:cxn modelId="{41238F0E-2A84-4C9D-8A69-AC931C5909F2}" type="presParOf" srcId="{D07D9C6D-64B6-4339-BF07-165181B9D12E}" destId="{A5C640F6-AD58-450F-8969-82B3E65DA9D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36D83-724F-4ABC-8CD3-16E3B47E209A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4900FE-B302-4BF1-9C08-54F7C7B8826B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Bij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ingrepen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openbare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ruimte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Omwonenden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gebruikers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allebei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8A636A31-789A-4165-8B56-D0B9EBC284EF}" type="parTrans" cxnId="{D40F7562-B0B8-4329-A24E-327843BD3EA0}">
      <dgm:prSet/>
      <dgm:spPr/>
      <dgm:t>
        <a:bodyPr/>
        <a:lstStyle/>
        <a:p>
          <a:endParaRPr lang="en-US"/>
        </a:p>
      </dgm:t>
    </dgm:pt>
    <dgm:pt modelId="{8ACCE0F4-48BD-4DF0-B061-C87FDD4858FD}" type="sibTrans" cxnId="{D40F7562-B0B8-4329-A24E-327843BD3EA0}">
      <dgm:prSet/>
      <dgm:spPr/>
      <dgm:t>
        <a:bodyPr/>
        <a:lstStyle/>
        <a:p>
          <a:endParaRPr lang="en-US"/>
        </a:p>
      </dgm:t>
    </dgm:pt>
    <dgm:pt modelId="{826C0FD6-FAD3-4413-9A13-18D50B85B037}">
      <dgm:prSet/>
      <dgm:spPr>
        <a:solidFill>
          <a:srgbClr val="FFC000"/>
        </a:solidFill>
      </dgm:spPr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Bij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Nimby-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onderwerpen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Alleen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de ”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getroffen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wijkbewoners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” of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ook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de rest?</a:t>
          </a:r>
        </a:p>
      </dgm:t>
    </dgm:pt>
    <dgm:pt modelId="{E13F3711-3D3B-4ACC-9497-46D3E47E588F}" type="parTrans" cxnId="{24AEDDB6-6110-4B98-82D7-4577AA5B6025}">
      <dgm:prSet/>
      <dgm:spPr/>
      <dgm:t>
        <a:bodyPr/>
        <a:lstStyle/>
        <a:p>
          <a:endParaRPr lang="en-US"/>
        </a:p>
      </dgm:t>
    </dgm:pt>
    <dgm:pt modelId="{94045627-0A47-42B8-AC71-B26EE238B478}" type="sibTrans" cxnId="{24AEDDB6-6110-4B98-82D7-4577AA5B6025}">
      <dgm:prSet/>
      <dgm:spPr/>
      <dgm:t>
        <a:bodyPr/>
        <a:lstStyle/>
        <a:p>
          <a:endParaRPr lang="en-US"/>
        </a:p>
      </dgm:t>
    </dgm:pt>
    <dgm:pt modelId="{5A57BE72-544D-46F5-A67B-2DF2590F822D}">
      <dgm:prSet/>
      <dgm:spPr/>
      <dgm:t>
        <a:bodyPr/>
        <a:lstStyle/>
        <a:p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Huidige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vs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toekomstige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bewoners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dirty="0" err="1">
              <a:latin typeface="Arial" panose="020B0604020202020204" pitchFamily="34" charset="0"/>
              <a:cs typeface="Arial" panose="020B0604020202020204" pitchFamily="34" charset="0"/>
            </a:rPr>
            <a:t>gebruikers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37A1F402-5395-4260-9427-FAA4314F8185}" type="parTrans" cxnId="{19A2251F-08B2-4EB0-81C1-CBB520488087}">
      <dgm:prSet/>
      <dgm:spPr/>
      <dgm:t>
        <a:bodyPr/>
        <a:lstStyle/>
        <a:p>
          <a:endParaRPr lang="en-US"/>
        </a:p>
      </dgm:t>
    </dgm:pt>
    <dgm:pt modelId="{5B9009A5-6B73-4B71-8F7D-EC42B7C6B756}" type="sibTrans" cxnId="{19A2251F-08B2-4EB0-81C1-CBB520488087}">
      <dgm:prSet/>
      <dgm:spPr/>
      <dgm:t>
        <a:bodyPr/>
        <a:lstStyle/>
        <a:p>
          <a:endParaRPr lang="en-US"/>
        </a:p>
      </dgm:t>
    </dgm:pt>
    <dgm:pt modelId="{1908C4A2-8955-4340-8793-64359DF2F688}" type="pres">
      <dgm:prSet presAssocID="{C7736D83-724F-4ABC-8CD3-16E3B47E209A}" presName="outerComposite" presStyleCnt="0">
        <dgm:presLayoutVars>
          <dgm:chMax val="5"/>
          <dgm:dir/>
          <dgm:resizeHandles val="exact"/>
        </dgm:presLayoutVars>
      </dgm:prSet>
      <dgm:spPr/>
    </dgm:pt>
    <dgm:pt modelId="{28EA3704-CBFC-7B45-902B-02CA06E75ED9}" type="pres">
      <dgm:prSet presAssocID="{C7736D83-724F-4ABC-8CD3-16E3B47E209A}" presName="dummyMaxCanvas" presStyleCnt="0">
        <dgm:presLayoutVars/>
      </dgm:prSet>
      <dgm:spPr/>
    </dgm:pt>
    <dgm:pt modelId="{2E1B726A-B8ED-AE4C-A829-15035F1348C3}" type="pres">
      <dgm:prSet presAssocID="{C7736D83-724F-4ABC-8CD3-16E3B47E209A}" presName="ThreeNodes_1" presStyleLbl="node1" presStyleIdx="0" presStyleCnt="3">
        <dgm:presLayoutVars>
          <dgm:bulletEnabled val="1"/>
        </dgm:presLayoutVars>
      </dgm:prSet>
      <dgm:spPr/>
    </dgm:pt>
    <dgm:pt modelId="{69BDD498-A370-1A40-9021-50EFF4633155}" type="pres">
      <dgm:prSet presAssocID="{C7736D83-724F-4ABC-8CD3-16E3B47E209A}" presName="ThreeNodes_2" presStyleLbl="node1" presStyleIdx="1" presStyleCnt="3" custLinFactNeighborY="-1867">
        <dgm:presLayoutVars>
          <dgm:bulletEnabled val="1"/>
        </dgm:presLayoutVars>
      </dgm:prSet>
      <dgm:spPr/>
    </dgm:pt>
    <dgm:pt modelId="{5DB99B61-4557-3744-9C00-872C8555B949}" type="pres">
      <dgm:prSet presAssocID="{C7736D83-724F-4ABC-8CD3-16E3B47E209A}" presName="ThreeNodes_3" presStyleLbl="node1" presStyleIdx="2" presStyleCnt="3">
        <dgm:presLayoutVars>
          <dgm:bulletEnabled val="1"/>
        </dgm:presLayoutVars>
      </dgm:prSet>
      <dgm:spPr/>
    </dgm:pt>
    <dgm:pt modelId="{0F34CCB6-EDC1-644C-BA07-4469C9342657}" type="pres">
      <dgm:prSet presAssocID="{C7736D83-724F-4ABC-8CD3-16E3B47E209A}" presName="ThreeConn_1-2" presStyleLbl="fgAccFollowNode1" presStyleIdx="0" presStyleCnt="2">
        <dgm:presLayoutVars>
          <dgm:bulletEnabled val="1"/>
        </dgm:presLayoutVars>
      </dgm:prSet>
      <dgm:spPr/>
    </dgm:pt>
    <dgm:pt modelId="{99C7DEE5-9A87-8C4B-93EC-D63718A6D0A2}" type="pres">
      <dgm:prSet presAssocID="{C7736D83-724F-4ABC-8CD3-16E3B47E209A}" presName="ThreeConn_2-3" presStyleLbl="fgAccFollowNode1" presStyleIdx="1" presStyleCnt="2">
        <dgm:presLayoutVars>
          <dgm:bulletEnabled val="1"/>
        </dgm:presLayoutVars>
      </dgm:prSet>
      <dgm:spPr/>
    </dgm:pt>
    <dgm:pt modelId="{0A21953D-F416-9F45-9509-E99FDC990292}" type="pres">
      <dgm:prSet presAssocID="{C7736D83-724F-4ABC-8CD3-16E3B47E209A}" presName="ThreeNodes_1_text" presStyleLbl="node1" presStyleIdx="2" presStyleCnt="3">
        <dgm:presLayoutVars>
          <dgm:bulletEnabled val="1"/>
        </dgm:presLayoutVars>
      </dgm:prSet>
      <dgm:spPr/>
    </dgm:pt>
    <dgm:pt modelId="{DC47500A-41DF-1E40-9A66-8595433B81F2}" type="pres">
      <dgm:prSet presAssocID="{C7736D83-724F-4ABC-8CD3-16E3B47E209A}" presName="ThreeNodes_2_text" presStyleLbl="node1" presStyleIdx="2" presStyleCnt="3">
        <dgm:presLayoutVars>
          <dgm:bulletEnabled val="1"/>
        </dgm:presLayoutVars>
      </dgm:prSet>
      <dgm:spPr/>
    </dgm:pt>
    <dgm:pt modelId="{E16F9829-DD91-0D44-9B7F-15AA1C26CEB6}" type="pres">
      <dgm:prSet presAssocID="{C7736D83-724F-4ABC-8CD3-16E3B47E209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9A2251F-08B2-4EB0-81C1-CBB520488087}" srcId="{C7736D83-724F-4ABC-8CD3-16E3B47E209A}" destId="{5A57BE72-544D-46F5-A67B-2DF2590F822D}" srcOrd="2" destOrd="0" parTransId="{37A1F402-5395-4260-9427-FAA4314F8185}" sibTransId="{5B9009A5-6B73-4B71-8F7D-EC42B7C6B756}"/>
    <dgm:cxn modelId="{89CED425-C94C-B04E-AA91-5D18CA6D10D2}" type="presOf" srcId="{4B4900FE-B302-4BF1-9C08-54F7C7B8826B}" destId="{0A21953D-F416-9F45-9509-E99FDC990292}" srcOrd="1" destOrd="0" presId="urn:microsoft.com/office/officeart/2005/8/layout/vProcess5"/>
    <dgm:cxn modelId="{4A1FC438-E987-574E-BADC-AB087029B5F8}" type="presOf" srcId="{5A57BE72-544D-46F5-A67B-2DF2590F822D}" destId="{5DB99B61-4557-3744-9C00-872C8555B949}" srcOrd="0" destOrd="0" presId="urn:microsoft.com/office/officeart/2005/8/layout/vProcess5"/>
    <dgm:cxn modelId="{C8950C3C-F396-284E-B037-D15C6A396A8B}" type="presOf" srcId="{8ACCE0F4-48BD-4DF0-B061-C87FDD4858FD}" destId="{0F34CCB6-EDC1-644C-BA07-4469C9342657}" srcOrd="0" destOrd="0" presId="urn:microsoft.com/office/officeart/2005/8/layout/vProcess5"/>
    <dgm:cxn modelId="{88D69F3D-3255-484C-833C-E54FDCEEB755}" type="presOf" srcId="{C7736D83-724F-4ABC-8CD3-16E3B47E209A}" destId="{1908C4A2-8955-4340-8793-64359DF2F688}" srcOrd="0" destOrd="0" presId="urn:microsoft.com/office/officeart/2005/8/layout/vProcess5"/>
    <dgm:cxn modelId="{D851005D-204C-7D4B-B924-4B94D4FDC292}" type="presOf" srcId="{5A57BE72-544D-46F5-A67B-2DF2590F822D}" destId="{E16F9829-DD91-0D44-9B7F-15AA1C26CEB6}" srcOrd="1" destOrd="0" presId="urn:microsoft.com/office/officeart/2005/8/layout/vProcess5"/>
    <dgm:cxn modelId="{D40F7562-B0B8-4329-A24E-327843BD3EA0}" srcId="{C7736D83-724F-4ABC-8CD3-16E3B47E209A}" destId="{4B4900FE-B302-4BF1-9C08-54F7C7B8826B}" srcOrd="0" destOrd="0" parTransId="{8A636A31-789A-4165-8B56-D0B9EBC284EF}" sibTransId="{8ACCE0F4-48BD-4DF0-B061-C87FDD4858FD}"/>
    <dgm:cxn modelId="{91EAA691-F5E9-884C-B751-9DEBA86E00AA}" type="presOf" srcId="{4B4900FE-B302-4BF1-9C08-54F7C7B8826B}" destId="{2E1B726A-B8ED-AE4C-A829-15035F1348C3}" srcOrd="0" destOrd="0" presId="urn:microsoft.com/office/officeart/2005/8/layout/vProcess5"/>
    <dgm:cxn modelId="{24AEDDB6-6110-4B98-82D7-4577AA5B6025}" srcId="{C7736D83-724F-4ABC-8CD3-16E3B47E209A}" destId="{826C0FD6-FAD3-4413-9A13-18D50B85B037}" srcOrd="1" destOrd="0" parTransId="{E13F3711-3D3B-4ACC-9497-46D3E47E588F}" sibTransId="{94045627-0A47-42B8-AC71-B26EE238B478}"/>
    <dgm:cxn modelId="{6132E5BB-B467-6B4C-B016-B52EC33095AA}" type="presOf" srcId="{826C0FD6-FAD3-4413-9A13-18D50B85B037}" destId="{69BDD498-A370-1A40-9021-50EFF4633155}" srcOrd="0" destOrd="0" presId="urn:microsoft.com/office/officeart/2005/8/layout/vProcess5"/>
    <dgm:cxn modelId="{2B17D1BD-CE38-7249-A3F4-687D70BC4B71}" type="presOf" srcId="{826C0FD6-FAD3-4413-9A13-18D50B85B037}" destId="{DC47500A-41DF-1E40-9A66-8595433B81F2}" srcOrd="1" destOrd="0" presId="urn:microsoft.com/office/officeart/2005/8/layout/vProcess5"/>
    <dgm:cxn modelId="{2ED0F1F8-1B54-824D-8C99-60A2E2B528BA}" type="presOf" srcId="{94045627-0A47-42B8-AC71-B26EE238B478}" destId="{99C7DEE5-9A87-8C4B-93EC-D63718A6D0A2}" srcOrd="0" destOrd="0" presId="urn:microsoft.com/office/officeart/2005/8/layout/vProcess5"/>
    <dgm:cxn modelId="{7CD94B9F-BE2C-B343-9257-FE14243F6FC5}" type="presParOf" srcId="{1908C4A2-8955-4340-8793-64359DF2F688}" destId="{28EA3704-CBFC-7B45-902B-02CA06E75ED9}" srcOrd="0" destOrd="0" presId="urn:microsoft.com/office/officeart/2005/8/layout/vProcess5"/>
    <dgm:cxn modelId="{09D5B45A-E2FE-4F45-BE3D-16317C4C8184}" type="presParOf" srcId="{1908C4A2-8955-4340-8793-64359DF2F688}" destId="{2E1B726A-B8ED-AE4C-A829-15035F1348C3}" srcOrd="1" destOrd="0" presId="urn:microsoft.com/office/officeart/2005/8/layout/vProcess5"/>
    <dgm:cxn modelId="{4F0BCEA1-0984-5246-87ED-8D569802A954}" type="presParOf" srcId="{1908C4A2-8955-4340-8793-64359DF2F688}" destId="{69BDD498-A370-1A40-9021-50EFF4633155}" srcOrd="2" destOrd="0" presId="urn:microsoft.com/office/officeart/2005/8/layout/vProcess5"/>
    <dgm:cxn modelId="{5CDE70BB-5BBC-5F49-8D5A-6BB811F8E6CE}" type="presParOf" srcId="{1908C4A2-8955-4340-8793-64359DF2F688}" destId="{5DB99B61-4557-3744-9C00-872C8555B949}" srcOrd="3" destOrd="0" presId="urn:microsoft.com/office/officeart/2005/8/layout/vProcess5"/>
    <dgm:cxn modelId="{1C7FDE92-408A-DB4C-A687-21C50E40C2A4}" type="presParOf" srcId="{1908C4A2-8955-4340-8793-64359DF2F688}" destId="{0F34CCB6-EDC1-644C-BA07-4469C9342657}" srcOrd="4" destOrd="0" presId="urn:microsoft.com/office/officeart/2005/8/layout/vProcess5"/>
    <dgm:cxn modelId="{6ECCBA6F-AD65-724C-ACD6-109CFC3F1628}" type="presParOf" srcId="{1908C4A2-8955-4340-8793-64359DF2F688}" destId="{99C7DEE5-9A87-8C4B-93EC-D63718A6D0A2}" srcOrd="5" destOrd="0" presId="urn:microsoft.com/office/officeart/2005/8/layout/vProcess5"/>
    <dgm:cxn modelId="{0888E09A-C98A-964E-86C4-1DF48F5EF7AB}" type="presParOf" srcId="{1908C4A2-8955-4340-8793-64359DF2F688}" destId="{0A21953D-F416-9F45-9509-E99FDC990292}" srcOrd="6" destOrd="0" presId="urn:microsoft.com/office/officeart/2005/8/layout/vProcess5"/>
    <dgm:cxn modelId="{CC2E8DB8-39CB-7D46-A57C-4677A1D9372B}" type="presParOf" srcId="{1908C4A2-8955-4340-8793-64359DF2F688}" destId="{DC47500A-41DF-1E40-9A66-8595433B81F2}" srcOrd="7" destOrd="0" presId="urn:microsoft.com/office/officeart/2005/8/layout/vProcess5"/>
    <dgm:cxn modelId="{CBC122E5-CB71-C34F-9155-F6776A8BB988}" type="presParOf" srcId="{1908C4A2-8955-4340-8793-64359DF2F688}" destId="{E16F9829-DD91-0D44-9B7F-15AA1C26CEB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8C60FD-4B94-4965-B2F2-C86E826FA8AB}" type="doc">
      <dgm:prSet loTypeId="urn:microsoft.com/office/officeart/2008/layout/Lin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4C0BE17-9A4D-465B-BE2B-E45A9D8FFC68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Wat ligt al vast?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2CEF7-E332-4DA6-B044-F88BDDBE5756}" type="parTrans" cxnId="{2DE2DA91-37AB-4EF7-A479-2F050D03D1BF}">
      <dgm:prSet/>
      <dgm:spPr/>
      <dgm:t>
        <a:bodyPr/>
        <a:lstStyle/>
        <a:p>
          <a:endParaRPr lang="en-US"/>
        </a:p>
      </dgm:t>
    </dgm:pt>
    <dgm:pt modelId="{18227D0E-547B-4E43-BF22-109C72821B04}" type="sibTrans" cxnId="{2DE2DA91-37AB-4EF7-A479-2F050D03D1BF}">
      <dgm:prSet/>
      <dgm:spPr/>
      <dgm:t>
        <a:bodyPr/>
        <a:lstStyle/>
        <a:p>
          <a:endParaRPr lang="en-US"/>
        </a:p>
      </dgm:t>
    </dgm:pt>
    <dgm:pt modelId="{6A568C31-9CFB-41D3-BFED-93E7524E4DC5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Wat zegt beleid?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994B09-E4DA-4A5B-8179-9E5DF7095F2C}" type="parTrans" cxnId="{7F740ED2-5FE7-4DE2-BA2E-9594B2161049}">
      <dgm:prSet/>
      <dgm:spPr/>
      <dgm:t>
        <a:bodyPr/>
        <a:lstStyle/>
        <a:p>
          <a:endParaRPr lang="en-US"/>
        </a:p>
      </dgm:t>
    </dgm:pt>
    <dgm:pt modelId="{AAE45985-2662-491B-BFAB-4706CC73F97F}" type="sibTrans" cxnId="{7F740ED2-5FE7-4DE2-BA2E-9594B2161049}">
      <dgm:prSet/>
      <dgm:spPr/>
      <dgm:t>
        <a:bodyPr/>
        <a:lstStyle/>
        <a:p>
          <a:endParaRPr lang="en-US"/>
        </a:p>
      </dgm:t>
    </dgm:pt>
    <dgm:pt modelId="{E3C50FAE-9F76-49D5-8A9C-4D1431D74749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Waar zit de ruimte voor bewoners om invloed uit te oefenen?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D5A8D-C6F5-429D-B8A8-86805BF86D07}" type="parTrans" cxnId="{232A6601-0437-4F20-B160-588C7C4C4A19}">
      <dgm:prSet/>
      <dgm:spPr/>
      <dgm:t>
        <a:bodyPr/>
        <a:lstStyle/>
        <a:p>
          <a:endParaRPr lang="en-US"/>
        </a:p>
      </dgm:t>
    </dgm:pt>
    <dgm:pt modelId="{D3794177-17BD-4613-A997-B50549C1ADB7}" type="sibTrans" cxnId="{232A6601-0437-4F20-B160-588C7C4C4A19}">
      <dgm:prSet/>
      <dgm:spPr/>
      <dgm:t>
        <a:bodyPr/>
        <a:lstStyle/>
        <a:p>
          <a:endParaRPr lang="en-US"/>
        </a:p>
      </dgm:t>
    </dgm:pt>
    <dgm:pt modelId="{D9FE35B6-1A38-4CA0-B800-51020E4FDB9D}">
      <dgm:prSet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Maak het niet groter, maak het niet kleiner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03775-CD03-4996-8965-BB4A3A7162C4}" type="parTrans" cxnId="{030F23DC-7044-455C-A1AD-561FE4AFC095}">
      <dgm:prSet/>
      <dgm:spPr/>
      <dgm:t>
        <a:bodyPr/>
        <a:lstStyle/>
        <a:p>
          <a:endParaRPr lang="en-US"/>
        </a:p>
      </dgm:t>
    </dgm:pt>
    <dgm:pt modelId="{6D726592-9252-4D21-82C6-BF2078535887}" type="sibTrans" cxnId="{030F23DC-7044-455C-A1AD-561FE4AFC095}">
      <dgm:prSet/>
      <dgm:spPr/>
      <dgm:t>
        <a:bodyPr/>
        <a:lstStyle/>
        <a:p>
          <a:endParaRPr lang="en-US"/>
        </a:p>
      </dgm:t>
    </dgm:pt>
    <dgm:pt modelId="{CE12099F-B934-3046-B231-34EB7EE23921}" type="pres">
      <dgm:prSet presAssocID="{E58C60FD-4B94-4965-B2F2-C86E826FA8AB}" presName="vert0" presStyleCnt="0">
        <dgm:presLayoutVars>
          <dgm:dir/>
          <dgm:animOne val="branch"/>
          <dgm:animLvl val="lvl"/>
        </dgm:presLayoutVars>
      </dgm:prSet>
      <dgm:spPr/>
    </dgm:pt>
    <dgm:pt modelId="{CEF2721F-A9FE-B34C-B525-FDE59E157545}" type="pres">
      <dgm:prSet presAssocID="{94C0BE17-9A4D-465B-BE2B-E45A9D8FFC68}" presName="thickLine" presStyleLbl="alignNode1" presStyleIdx="0" presStyleCnt="4"/>
      <dgm:spPr/>
    </dgm:pt>
    <dgm:pt modelId="{B65FC18F-A479-0B45-A491-2FB4F87294C2}" type="pres">
      <dgm:prSet presAssocID="{94C0BE17-9A4D-465B-BE2B-E45A9D8FFC68}" presName="horz1" presStyleCnt="0"/>
      <dgm:spPr/>
    </dgm:pt>
    <dgm:pt modelId="{93348C91-0452-E645-A81F-27AA94CC1DE2}" type="pres">
      <dgm:prSet presAssocID="{94C0BE17-9A4D-465B-BE2B-E45A9D8FFC68}" presName="tx1" presStyleLbl="revTx" presStyleIdx="0" presStyleCnt="4"/>
      <dgm:spPr/>
    </dgm:pt>
    <dgm:pt modelId="{848A2E73-FC24-DF4C-9D38-6957D06FE811}" type="pres">
      <dgm:prSet presAssocID="{94C0BE17-9A4D-465B-BE2B-E45A9D8FFC68}" presName="vert1" presStyleCnt="0"/>
      <dgm:spPr/>
    </dgm:pt>
    <dgm:pt modelId="{191B29F2-DFBE-3246-92D8-A4791B3395D2}" type="pres">
      <dgm:prSet presAssocID="{6A568C31-9CFB-41D3-BFED-93E7524E4DC5}" presName="thickLine" presStyleLbl="alignNode1" presStyleIdx="1" presStyleCnt="4"/>
      <dgm:spPr/>
    </dgm:pt>
    <dgm:pt modelId="{271874BD-2DA3-2D4C-B810-4F0E1E99251E}" type="pres">
      <dgm:prSet presAssocID="{6A568C31-9CFB-41D3-BFED-93E7524E4DC5}" presName="horz1" presStyleCnt="0"/>
      <dgm:spPr/>
    </dgm:pt>
    <dgm:pt modelId="{6D424807-8240-494E-9007-AFDB388FF5CA}" type="pres">
      <dgm:prSet presAssocID="{6A568C31-9CFB-41D3-BFED-93E7524E4DC5}" presName="tx1" presStyleLbl="revTx" presStyleIdx="1" presStyleCnt="4"/>
      <dgm:spPr/>
    </dgm:pt>
    <dgm:pt modelId="{39CF7052-C001-A044-A7BC-5420CB0C4159}" type="pres">
      <dgm:prSet presAssocID="{6A568C31-9CFB-41D3-BFED-93E7524E4DC5}" presName="vert1" presStyleCnt="0"/>
      <dgm:spPr/>
    </dgm:pt>
    <dgm:pt modelId="{A14FA2BA-57C8-4141-9878-394EDF796BFB}" type="pres">
      <dgm:prSet presAssocID="{E3C50FAE-9F76-49D5-8A9C-4D1431D74749}" presName="thickLine" presStyleLbl="alignNode1" presStyleIdx="2" presStyleCnt="4"/>
      <dgm:spPr/>
    </dgm:pt>
    <dgm:pt modelId="{5C073F21-62B5-E04A-A1ED-B39AE6A073B8}" type="pres">
      <dgm:prSet presAssocID="{E3C50FAE-9F76-49D5-8A9C-4D1431D74749}" presName="horz1" presStyleCnt="0"/>
      <dgm:spPr/>
    </dgm:pt>
    <dgm:pt modelId="{9F2C990B-C157-4149-85E5-791C3741C1AB}" type="pres">
      <dgm:prSet presAssocID="{E3C50FAE-9F76-49D5-8A9C-4D1431D74749}" presName="tx1" presStyleLbl="revTx" presStyleIdx="2" presStyleCnt="4"/>
      <dgm:spPr/>
    </dgm:pt>
    <dgm:pt modelId="{2B177D39-FC75-904A-8D2C-8ECB3CF07565}" type="pres">
      <dgm:prSet presAssocID="{E3C50FAE-9F76-49D5-8A9C-4D1431D74749}" presName="vert1" presStyleCnt="0"/>
      <dgm:spPr/>
    </dgm:pt>
    <dgm:pt modelId="{EF71E7EF-F500-9A4E-BCA1-018D727493E3}" type="pres">
      <dgm:prSet presAssocID="{D9FE35B6-1A38-4CA0-B800-51020E4FDB9D}" presName="thickLine" presStyleLbl="alignNode1" presStyleIdx="3" presStyleCnt="4"/>
      <dgm:spPr/>
    </dgm:pt>
    <dgm:pt modelId="{9208EECC-E081-D742-92F0-6D4179759C03}" type="pres">
      <dgm:prSet presAssocID="{D9FE35B6-1A38-4CA0-B800-51020E4FDB9D}" presName="horz1" presStyleCnt="0"/>
      <dgm:spPr/>
    </dgm:pt>
    <dgm:pt modelId="{EA433D14-F87B-1343-8781-3D09C930765E}" type="pres">
      <dgm:prSet presAssocID="{D9FE35B6-1A38-4CA0-B800-51020E4FDB9D}" presName="tx1" presStyleLbl="revTx" presStyleIdx="3" presStyleCnt="4"/>
      <dgm:spPr/>
    </dgm:pt>
    <dgm:pt modelId="{F29FC0BD-13C4-7140-892F-E3432028AFCB}" type="pres">
      <dgm:prSet presAssocID="{D9FE35B6-1A38-4CA0-B800-51020E4FDB9D}" presName="vert1" presStyleCnt="0"/>
      <dgm:spPr/>
    </dgm:pt>
  </dgm:ptLst>
  <dgm:cxnLst>
    <dgm:cxn modelId="{232A6601-0437-4F20-B160-588C7C4C4A19}" srcId="{E58C60FD-4B94-4965-B2F2-C86E826FA8AB}" destId="{E3C50FAE-9F76-49D5-8A9C-4D1431D74749}" srcOrd="2" destOrd="0" parTransId="{1DDD5A8D-C6F5-429D-B8A8-86805BF86D07}" sibTransId="{D3794177-17BD-4613-A997-B50549C1ADB7}"/>
    <dgm:cxn modelId="{C944DC1E-3E82-844D-B9CC-BB074C6A8914}" type="presOf" srcId="{E58C60FD-4B94-4965-B2F2-C86E826FA8AB}" destId="{CE12099F-B934-3046-B231-34EB7EE23921}" srcOrd="0" destOrd="0" presId="urn:microsoft.com/office/officeart/2008/layout/LinedList"/>
    <dgm:cxn modelId="{6E25B62C-7C12-3E40-813E-30F3AD49BD38}" type="presOf" srcId="{D9FE35B6-1A38-4CA0-B800-51020E4FDB9D}" destId="{EA433D14-F87B-1343-8781-3D09C930765E}" srcOrd="0" destOrd="0" presId="urn:microsoft.com/office/officeart/2008/layout/LinedList"/>
    <dgm:cxn modelId="{163CA64B-E202-5C42-BBA2-0C194CFDAB75}" type="presOf" srcId="{6A568C31-9CFB-41D3-BFED-93E7524E4DC5}" destId="{6D424807-8240-494E-9007-AFDB388FF5CA}" srcOrd="0" destOrd="0" presId="urn:microsoft.com/office/officeart/2008/layout/LinedList"/>
    <dgm:cxn modelId="{4B0BAE5B-550C-3046-AA36-5B5BA55C9C44}" type="presOf" srcId="{E3C50FAE-9F76-49D5-8A9C-4D1431D74749}" destId="{9F2C990B-C157-4149-85E5-791C3741C1AB}" srcOrd="0" destOrd="0" presId="urn:microsoft.com/office/officeart/2008/layout/LinedList"/>
    <dgm:cxn modelId="{2DE2DA91-37AB-4EF7-A479-2F050D03D1BF}" srcId="{E58C60FD-4B94-4965-B2F2-C86E826FA8AB}" destId="{94C0BE17-9A4D-465B-BE2B-E45A9D8FFC68}" srcOrd="0" destOrd="0" parTransId="{21F2CEF7-E332-4DA6-B044-F88BDDBE5756}" sibTransId="{18227D0E-547B-4E43-BF22-109C72821B04}"/>
    <dgm:cxn modelId="{9024C6A4-EDAD-B945-B0C2-E79F8CD78ABE}" type="presOf" srcId="{94C0BE17-9A4D-465B-BE2B-E45A9D8FFC68}" destId="{93348C91-0452-E645-A81F-27AA94CC1DE2}" srcOrd="0" destOrd="0" presId="urn:microsoft.com/office/officeart/2008/layout/LinedList"/>
    <dgm:cxn modelId="{7F740ED2-5FE7-4DE2-BA2E-9594B2161049}" srcId="{E58C60FD-4B94-4965-B2F2-C86E826FA8AB}" destId="{6A568C31-9CFB-41D3-BFED-93E7524E4DC5}" srcOrd="1" destOrd="0" parTransId="{48994B09-E4DA-4A5B-8179-9E5DF7095F2C}" sibTransId="{AAE45985-2662-491B-BFAB-4706CC73F97F}"/>
    <dgm:cxn modelId="{030F23DC-7044-455C-A1AD-561FE4AFC095}" srcId="{E58C60FD-4B94-4965-B2F2-C86E826FA8AB}" destId="{D9FE35B6-1A38-4CA0-B800-51020E4FDB9D}" srcOrd="3" destOrd="0" parTransId="{41503775-CD03-4996-8965-BB4A3A7162C4}" sibTransId="{6D726592-9252-4D21-82C6-BF2078535887}"/>
    <dgm:cxn modelId="{8197B074-F517-0E4C-84D1-DE6E0B194FE4}" type="presParOf" srcId="{CE12099F-B934-3046-B231-34EB7EE23921}" destId="{CEF2721F-A9FE-B34C-B525-FDE59E157545}" srcOrd="0" destOrd="0" presId="urn:microsoft.com/office/officeart/2008/layout/LinedList"/>
    <dgm:cxn modelId="{2078027D-A345-DA43-A6D4-0407E6118839}" type="presParOf" srcId="{CE12099F-B934-3046-B231-34EB7EE23921}" destId="{B65FC18F-A479-0B45-A491-2FB4F87294C2}" srcOrd="1" destOrd="0" presId="urn:microsoft.com/office/officeart/2008/layout/LinedList"/>
    <dgm:cxn modelId="{6ADC6A3C-D789-5F42-A5A2-F5DBD735AFC1}" type="presParOf" srcId="{B65FC18F-A479-0B45-A491-2FB4F87294C2}" destId="{93348C91-0452-E645-A81F-27AA94CC1DE2}" srcOrd="0" destOrd="0" presId="urn:microsoft.com/office/officeart/2008/layout/LinedList"/>
    <dgm:cxn modelId="{5BD5F0C7-ECB5-7E44-9DBF-58F4A69B3EC9}" type="presParOf" srcId="{B65FC18F-A479-0B45-A491-2FB4F87294C2}" destId="{848A2E73-FC24-DF4C-9D38-6957D06FE811}" srcOrd="1" destOrd="0" presId="urn:microsoft.com/office/officeart/2008/layout/LinedList"/>
    <dgm:cxn modelId="{DE66AF54-6735-E542-BD08-1F9FAEF1F89D}" type="presParOf" srcId="{CE12099F-B934-3046-B231-34EB7EE23921}" destId="{191B29F2-DFBE-3246-92D8-A4791B3395D2}" srcOrd="2" destOrd="0" presId="urn:microsoft.com/office/officeart/2008/layout/LinedList"/>
    <dgm:cxn modelId="{75490BB7-A002-524E-AA23-8720C197B472}" type="presParOf" srcId="{CE12099F-B934-3046-B231-34EB7EE23921}" destId="{271874BD-2DA3-2D4C-B810-4F0E1E99251E}" srcOrd="3" destOrd="0" presId="urn:microsoft.com/office/officeart/2008/layout/LinedList"/>
    <dgm:cxn modelId="{E08A8EAB-AA16-6346-8328-DBEC72E1D74D}" type="presParOf" srcId="{271874BD-2DA3-2D4C-B810-4F0E1E99251E}" destId="{6D424807-8240-494E-9007-AFDB388FF5CA}" srcOrd="0" destOrd="0" presId="urn:microsoft.com/office/officeart/2008/layout/LinedList"/>
    <dgm:cxn modelId="{07F29410-14EE-434B-BFFE-6712171C4B3C}" type="presParOf" srcId="{271874BD-2DA3-2D4C-B810-4F0E1E99251E}" destId="{39CF7052-C001-A044-A7BC-5420CB0C4159}" srcOrd="1" destOrd="0" presId="urn:microsoft.com/office/officeart/2008/layout/LinedList"/>
    <dgm:cxn modelId="{63EF9017-5958-3640-94E1-4CBE80829C37}" type="presParOf" srcId="{CE12099F-B934-3046-B231-34EB7EE23921}" destId="{A14FA2BA-57C8-4141-9878-394EDF796BFB}" srcOrd="4" destOrd="0" presId="urn:microsoft.com/office/officeart/2008/layout/LinedList"/>
    <dgm:cxn modelId="{CDED66B4-1FBC-9B42-90EC-393256168087}" type="presParOf" srcId="{CE12099F-B934-3046-B231-34EB7EE23921}" destId="{5C073F21-62B5-E04A-A1ED-B39AE6A073B8}" srcOrd="5" destOrd="0" presId="urn:microsoft.com/office/officeart/2008/layout/LinedList"/>
    <dgm:cxn modelId="{3CF510FE-A0BF-AF41-A9A2-28F5512C91E8}" type="presParOf" srcId="{5C073F21-62B5-E04A-A1ED-B39AE6A073B8}" destId="{9F2C990B-C157-4149-85E5-791C3741C1AB}" srcOrd="0" destOrd="0" presId="urn:microsoft.com/office/officeart/2008/layout/LinedList"/>
    <dgm:cxn modelId="{9085C9B1-A30B-B045-B646-8D5297A06729}" type="presParOf" srcId="{5C073F21-62B5-E04A-A1ED-B39AE6A073B8}" destId="{2B177D39-FC75-904A-8D2C-8ECB3CF07565}" srcOrd="1" destOrd="0" presId="urn:microsoft.com/office/officeart/2008/layout/LinedList"/>
    <dgm:cxn modelId="{56FB474D-43FE-AA41-B918-233D5D9EB2DD}" type="presParOf" srcId="{CE12099F-B934-3046-B231-34EB7EE23921}" destId="{EF71E7EF-F500-9A4E-BCA1-018D727493E3}" srcOrd="6" destOrd="0" presId="urn:microsoft.com/office/officeart/2008/layout/LinedList"/>
    <dgm:cxn modelId="{DD027F7A-9A63-AC41-A948-D700C1944CA3}" type="presParOf" srcId="{CE12099F-B934-3046-B231-34EB7EE23921}" destId="{9208EECC-E081-D742-92F0-6D4179759C03}" srcOrd="7" destOrd="0" presId="urn:microsoft.com/office/officeart/2008/layout/LinedList"/>
    <dgm:cxn modelId="{AF725547-8E77-BD44-9B30-84427DEFFCFF}" type="presParOf" srcId="{9208EECC-E081-D742-92F0-6D4179759C03}" destId="{EA433D14-F87B-1343-8781-3D09C930765E}" srcOrd="0" destOrd="0" presId="urn:microsoft.com/office/officeart/2008/layout/LinedList"/>
    <dgm:cxn modelId="{071A6DDB-F4E4-0845-83BF-E1C3E907D742}" type="presParOf" srcId="{9208EECC-E081-D742-92F0-6D4179759C03}" destId="{F29FC0BD-13C4-7140-892F-E3432028AF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FD813F-A216-4352-8AE1-6C6E5F97B0BC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75BB99-3E42-4546-9CCD-906A08C0F2BA}">
      <dgm:prSet custT="1"/>
      <dgm:spPr/>
      <dgm:t>
        <a:bodyPr/>
        <a:lstStyle/>
        <a:p>
          <a:r>
            <a:rPr lang="nl-NL" sz="3100" dirty="0">
              <a:latin typeface="Arial" panose="020B0604020202020204" pitchFamily="34" charset="0"/>
              <a:cs typeface="Arial" panose="020B0604020202020204" pitchFamily="34" charset="0"/>
            </a:rPr>
            <a:t>De vraag achter de vraag</a:t>
          </a:r>
          <a:endParaRPr lang="en-US" sz="3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8CFBE-4C69-4CD7-9890-CE5C97422724}" type="parTrans" cxnId="{E135F2FA-992C-4BFC-879E-C93B6DAB4144}">
      <dgm:prSet/>
      <dgm:spPr/>
      <dgm:t>
        <a:bodyPr/>
        <a:lstStyle/>
        <a:p>
          <a:endParaRPr lang="en-US"/>
        </a:p>
      </dgm:t>
    </dgm:pt>
    <dgm:pt modelId="{5C536EFB-893B-409D-B2BC-40449D47DE19}" type="sibTrans" cxnId="{E135F2FA-992C-4BFC-879E-C93B6DAB4144}">
      <dgm:prSet/>
      <dgm:spPr/>
      <dgm:t>
        <a:bodyPr/>
        <a:lstStyle/>
        <a:p>
          <a:endParaRPr lang="en-US"/>
        </a:p>
      </dgm:t>
    </dgm:pt>
    <dgm:pt modelId="{7ECBE444-AB9D-4B9C-8982-4B41CFE1E0AA}">
      <dgm:prSet custT="1"/>
      <dgm:spPr/>
      <dgm:t>
        <a:bodyPr/>
        <a:lstStyle/>
        <a:p>
          <a:r>
            <a:rPr lang="nl-NL" sz="3100" dirty="0">
              <a:latin typeface="Arial" panose="020B0604020202020204" pitchFamily="34" charset="0"/>
              <a:cs typeface="Arial" panose="020B0604020202020204" pitchFamily="34" charset="0"/>
            </a:rPr>
            <a:t>Wat speelt er op de achtergrond mee?</a:t>
          </a:r>
          <a:endParaRPr lang="en-US" sz="3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354F71-ABA0-4F79-B423-0034FAE396C3}" type="parTrans" cxnId="{9981B69C-21D8-45FC-95CE-B343ACC6FCED}">
      <dgm:prSet/>
      <dgm:spPr/>
      <dgm:t>
        <a:bodyPr/>
        <a:lstStyle/>
        <a:p>
          <a:endParaRPr lang="en-US"/>
        </a:p>
      </dgm:t>
    </dgm:pt>
    <dgm:pt modelId="{46546CA8-6222-4427-84F3-37A87AEC0E84}" type="sibTrans" cxnId="{9981B69C-21D8-45FC-95CE-B343ACC6FCED}">
      <dgm:prSet/>
      <dgm:spPr/>
      <dgm:t>
        <a:bodyPr/>
        <a:lstStyle/>
        <a:p>
          <a:endParaRPr lang="en-US"/>
        </a:p>
      </dgm:t>
    </dgm:pt>
    <dgm:pt modelId="{BAEED203-A2D1-3841-964D-266CA749FA44}" type="pres">
      <dgm:prSet presAssocID="{C1FD813F-A216-4352-8AE1-6C6E5F97B0BC}" presName="linear" presStyleCnt="0">
        <dgm:presLayoutVars>
          <dgm:dir/>
          <dgm:animLvl val="lvl"/>
          <dgm:resizeHandles val="exact"/>
        </dgm:presLayoutVars>
      </dgm:prSet>
      <dgm:spPr/>
    </dgm:pt>
    <dgm:pt modelId="{D63F00E7-4AE0-AE42-B9EB-04FA2EF0F96B}" type="pres">
      <dgm:prSet presAssocID="{A275BB99-3E42-4546-9CCD-906A08C0F2BA}" presName="parentLin" presStyleCnt="0"/>
      <dgm:spPr/>
    </dgm:pt>
    <dgm:pt modelId="{A53EF04C-863F-A849-BEB0-73C4E533FB5D}" type="pres">
      <dgm:prSet presAssocID="{A275BB99-3E42-4546-9CCD-906A08C0F2BA}" presName="parentLeftMargin" presStyleLbl="node1" presStyleIdx="0" presStyleCnt="2"/>
      <dgm:spPr/>
    </dgm:pt>
    <dgm:pt modelId="{5CA8C355-0534-704C-8E7D-D21F6209D8F7}" type="pres">
      <dgm:prSet presAssocID="{A275BB99-3E42-4546-9CCD-906A08C0F2BA}" presName="parentText" presStyleLbl="node1" presStyleIdx="0" presStyleCnt="2" custScaleY="61923">
        <dgm:presLayoutVars>
          <dgm:chMax val="0"/>
          <dgm:bulletEnabled val="1"/>
        </dgm:presLayoutVars>
      </dgm:prSet>
      <dgm:spPr/>
    </dgm:pt>
    <dgm:pt modelId="{56404AD7-5DDF-894D-B245-0BDD88828569}" type="pres">
      <dgm:prSet presAssocID="{A275BB99-3E42-4546-9CCD-906A08C0F2BA}" presName="negativeSpace" presStyleCnt="0"/>
      <dgm:spPr/>
    </dgm:pt>
    <dgm:pt modelId="{162B3050-07C7-5C47-81D7-92E8C04E9E94}" type="pres">
      <dgm:prSet presAssocID="{A275BB99-3E42-4546-9CCD-906A08C0F2BA}" presName="childText" presStyleLbl="conFgAcc1" presStyleIdx="0" presStyleCnt="2">
        <dgm:presLayoutVars>
          <dgm:bulletEnabled val="1"/>
        </dgm:presLayoutVars>
      </dgm:prSet>
      <dgm:spPr/>
    </dgm:pt>
    <dgm:pt modelId="{A3AB0258-A296-0E43-834C-3B14E5FB2E8A}" type="pres">
      <dgm:prSet presAssocID="{5C536EFB-893B-409D-B2BC-40449D47DE19}" presName="spaceBetweenRectangles" presStyleCnt="0"/>
      <dgm:spPr/>
    </dgm:pt>
    <dgm:pt modelId="{22F291EF-2F59-7A48-BDD1-B0188CC12FA0}" type="pres">
      <dgm:prSet presAssocID="{7ECBE444-AB9D-4B9C-8982-4B41CFE1E0AA}" presName="parentLin" presStyleCnt="0"/>
      <dgm:spPr/>
    </dgm:pt>
    <dgm:pt modelId="{87721997-3FBD-4D43-9628-D349A1645A1C}" type="pres">
      <dgm:prSet presAssocID="{7ECBE444-AB9D-4B9C-8982-4B41CFE1E0AA}" presName="parentLeftMargin" presStyleLbl="node1" presStyleIdx="0" presStyleCnt="2"/>
      <dgm:spPr/>
    </dgm:pt>
    <dgm:pt modelId="{2C25495A-3D8E-CA49-891D-B6BDBB5BDF7A}" type="pres">
      <dgm:prSet presAssocID="{7ECBE444-AB9D-4B9C-8982-4B41CFE1E0AA}" presName="parentText" presStyleLbl="node1" presStyleIdx="1" presStyleCnt="2" custScaleY="61928">
        <dgm:presLayoutVars>
          <dgm:chMax val="0"/>
          <dgm:bulletEnabled val="1"/>
        </dgm:presLayoutVars>
      </dgm:prSet>
      <dgm:spPr/>
    </dgm:pt>
    <dgm:pt modelId="{0DB29797-702C-E84B-93DB-BB117E603FF0}" type="pres">
      <dgm:prSet presAssocID="{7ECBE444-AB9D-4B9C-8982-4B41CFE1E0AA}" presName="negativeSpace" presStyleCnt="0"/>
      <dgm:spPr/>
    </dgm:pt>
    <dgm:pt modelId="{F30248AC-0A7B-C84B-8E5A-FAD57A36A42F}" type="pres">
      <dgm:prSet presAssocID="{7ECBE444-AB9D-4B9C-8982-4B41CFE1E0A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043DA13-B166-9946-B945-36C7F99BEC1E}" type="presOf" srcId="{C1FD813F-A216-4352-8AE1-6C6E5F97B0BC}" destId="{BAEED203-A2D1-3841-964D-266CA749FA44}" srcOrd="0" destOrd="0" presId="urn:microsoft.com/office/officeart/2005/8/layout/list1"/>
    <dgm:cxn modelId="{E9FBAB3F-5201-284E-A281-3AB127769BE4}" type="presOf" srcId="{7ECBE444-AB9D-4B9C-8982-4B41CFE1E0AA}" destId="{87721997-3FBD-4D43-9628-D349A1645A1C}" srcOrd="0" destOrd="0" presId="urn:microsoft.com/office/officeart/2005/8/layout/list1"/>
    <dgm:cxn modelId="{AE2FEC83-02A0-A544-9F83-776341853466}" type="presOf" srcId="{7ECBE444-AB9D-4B9C-8982-4B41CFE1E0AA}" destId="{2C25495A-3D8E-CA49-891D-B6BDBB5BDF7A}" srcOrd="1" destOrd="0" presId="urn:microsoft.com/office/officeart/2005/8/layout/list1"/>
    <dgm:cxn modelId="{E5662884-A86F-044B-B1F1-9C303823B9FB}" type="presOf" srcId="{A275BB99-3E42-4546-9CCD-906A08C0F2BA}" destId="{A53EF04C-863F-A849-BEB0-73C4E533FB5D}" srcOrd="0" destOrd="0" presId="urn:microsoft.com/office/officeart/2005/8/layout/list1"/>
    <dgm:cxn modelId="{CAC05F99-78D5-834F-8C2B-0027AEB5BCBA}" type="presOf" srcId="{A275BB99-3E42-4546-9CCD-906A08C0F2BA}" destId="{5CA8C355-0534-704C-8E7D-D21F6209D8F7}" srcOrd="1" destOrd="0" presId="urn:microsoft.com/office/officeart/2005/8/layout/list1"/>
    <dgm:cxn modelId="{9981B69C-21D8-45FC-95CE-B343ACC6FCED}" srcId="{C1FD813F-A216-4352-8AE1-6C6E5F97B0BC}" destId="{7ECBE444-AB9D-4B9C-8982-4B41CFE1E0AA}" srcOrd="1" destOrd="0" parTransId="{7D354F71-ABA0-4F79-B423-0034FAE396C3}" sibTransId="{46546CA8-6222-4427-84F3-37A87AEC0E84}"/>
    <dgm:cxn modelId="{E135F2FA-992C-4BFC-879E-C93B6DAB4144}" srcId="{C1FD813F-A216-4352-8AE1-6C6E5F97B0BC}" destId="{A275BB99-3E42-4546-9CCD-906A08C0F2BA}" srcOrd="0" destOrd="0" parTransId="{3E98CFBE-4C69-4CD7-9890-CE5C97422724}" sibTransId="{5C536EFB-893B-409D-B2BC-40449D47DE19}"/>
    <dgm:cxn modelId="{B642B178-E6E6-D546-ABA6-4FDFFE80A60B}" type="presParOf" srcId="{BAEED203-A2D1-3841-964D-266CA749FA44}" destId="{D63F00E7-4AE0-AE42-B9EB-04FA2EF0F96B}" srcOrd="0" destOrd="0" presId="urn:microsoft.com/office/officeart/2005/8/layout/list1"/>
    <dgm:cxn modelId="{CEFD7E96-D9DE-AB4A-89A7-9559F03DF85C}" type="presParOf" srcId="{D63F00E7-4AE0-AE42-B9EB-04FA2EF0F96B}" destId="{A53EF04C-863F-A849-BEB0-73C4E533FB5D}" srcOrd="0" destOrd="0" presId="urn:microsoft.com/office/officeart/2005/8/layout/list1"/>
    <dgm:cxn modelId="{C8811B05-9661-2143-B0B2-14B13A818427}" type="presParOf" srcId="{D63F00E7-4AE0-AE42-B9EB-04FA2EF0F96B}" destId="{5CA8C355-0534-704C-8E7D-D21F6209D8F7}" srcOrd="1" destOrd="0" presId="urn:microsoft.com/office/officeart/2005/8/layout/list1"/>
    <dgm:cxn modelId="{48B4C4E6-161B-8343-9C6F-2A3AB10B37F1}" type="presParOf" srcId="{BAEED203-A2D1-3841-964D-266CA749FA44}" destId="{56404AD7-5DDF-894D-B245-0BDD88828569}" srcOrd="1" destOrd="0" presId="urn:microsoft.com/office/officeart/2005/8/layout/list1"/>
    <dgm:cxn modelId="{83BA9183-369B-0449-A16F-888B007FD7ED}" type="presParOf" srcId="{BAEED203-A2D1-3841-964D-266CA749FA44}" destId="{162B3050-07C7-5C47-81D7-92E8C04E9E94}" srcOrd="2" destOrd="0" presId="urn:microsoft.com/office/officeart/2005/8/layout/list1"/>
    <dgm:cxn modelId="{E440911A-A3B5-9E44-B4A9-9318976FFF85}" type="presParOf" srcId="{BAEED203-A2D1-3841-964D-266CA749FA44}" destId="{A3AB0258-A296-0E43-834C-3B14E5FB2E8A}" srcOrd="3" destOrd="0" presId="urn:microsoft.com/office/officeart/2005/8/layout/list1"/>
    <dgm:cxn modelId="{EE098658-D269-D845-8EC7-15E667D75AF6}" type="presParOf" srcId="{BAEED203-A2D1-3841-964D-266CA749FA44}" destId="{22F291EF-2F59-7A48-BDD1-B0188CC12FA0}" srcOrd="4" destOrd="0" presId="urn:microsoft.com/office/officeart/2005/8/layout/list1"/>
    <dgm:cxn modelId="{805F7A6D-AE0D-6840-9145-0A7E06289F7A}" type="presParOf" srcId="{22F291EF-2F59-7A48-BDD1-B0188CC12FA0}" destId="{87721997-3FBD-4D43-9628-D349A1645A1C}" srcOrd="0" destOrd="0" presId="urn:microsoft.com/office/officeart/2005/8/layout/list1"/>
    <dgm:cxn modelId="{89C3F49E-2C9C-CE40-BF81-B26634A1B1C2}" type="presParOf" srcId="{22F291EF-2F59-7A48-BDD1-B0188CC12FA0}" destId="{2C25495A-3D8E-CA49-891D-B6BDBB5BDF7A}" srcOrd="1" destOrd="0" presId="urn:microsoft.com/office/officeart/2005/8/layout/list1"/>
    <dgm:cxn modelId="{B69C8F2C-5BD3-DC42-A23C-1150663DEAF6}" type="presParOf" srcId="{BAEED203-A2D1-3841-964D-266CA749FA44}" destId="{0DB29797-702C-E84B-93DB-BB117E603FF0}" srcOrd="5" destOrd="0" presId="urn:microsoft.com/office/officeart/2005/8/layout/list1"/>
    <dgm:cxn modelId="{455DCAD7-58D7-6848-A53D-2CC9AA715F80}" type="presParOf" srcId="{BAEED203-A2D1-3841-964D-266CA749FA44}" destId="{F30248AC-0A7B-C84B-8E5A-FAD57A36A4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8F7B5-AE85-A74D-83DB-B3DA9077B425}">
      <dsp:nvSpPr>
        <dsp:cNvPr id="0" name=""/>
        <dsp:cNvSpPr/>
      </dsp:nvSpPr>
      <dsp:spPr>
        <a:xfrm>
          <a:off x="0" y="48946"/>
          <a:ext cx="8596668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>
              <a:latin typeface="Arial" panose="020B0604020202020204" pitchFamily="34" charset="0"/>
              <a:cs typeface="Arial" panose="020B0604020202020204" pitchFamily="34" charset="0"/>
            </a:rPr>
            <a:t>Kort voorstelrondje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65" y="91211"/>
        <a:ext cx="8512138" cy="781270"/>
      </dsp:txXfrm>
    </dsp:sp>
    <dsp:sp modelId="{E5B7C809-6FD5-B84C-8EB9-8412B792B1E2}">
      <dsp:nvSpPr>
        <dsp:cNvPr id="0" name=""/>
        <dsp:cNvSpPr/>
      </dsp:nvSpPr>
      <dsp:spPr>
        <a:xfrm>
          <a:off x="0" y="1021306"/>
          <a:ext cx="8596668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>
              <a:latin typeface="Arial" panose="020B0604020202020204" pitchFamily="34" charset="0"/>
              <a:cs typeface="Arial" panose="020B0604020202020204" pitchFamily="34" charset="0"/>
            </a:rPr>
            <a:t>Terugblik Sterk voor Noord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65" y="1063571"/>
        <a:ext cx="8512138" cy="781270"/>
      </dsp:txXfrm>
    </dsp:sp>
    <dsp:sp modelId="{966C4B34-5B72-2949-8D54-B1BFF1D6B05A}">
      <dsp:nvSpPr>
        <dsp:cNvPr id="0" name=""/>
        <dsp:cNvSpPr/>
      </dsp:nvSpPr>
      <dsp:spPr>
        <a:xfrm>
          <a:off x="0" y="1993666"/>
          <a:ext cx="8596668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>
              <a:latin typeface="Arial" panose="020B0604020202020204" pitchFamily="34" charset="0"/>
              <a:cs typeface="Arial" panose="020B0604020202020204" pitchFamily="34" charset="0"/>
            </a:rPr>
            <a:t>Waarom een participatiestrategie?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65" y="2035931"/>
        <a:ext cx="8512138" cy="781270"/>
      </dsp:txXfrm>
    </dsp:sp>
    <dsp:sp modelId="{65474E5E-DB7E-3940-AB8F-3BECFABB13E7}">
      <dsp:nvSpPr>
        <dsp:cNvPr id="0" name=""/>
        <dsp:cNvSpPr/>
      </dsp:nvSpPr>
      <dsp:spPr>
        <a:xfrm>
          <a:off x="0" y="2966026"/>
          <a:ext cx="8596668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700" kern="1200" dirty="0">
              <a:latin typeface="Arial" panose="020B0604020202020204" pitchFamily="34" charset="0"/>
              <a:cs typeface="Arial" panose="020B0604020202020204" pitchFamily="34" charset="0"/>
            </a:rPr>
            <a:t>Welke randvoorwaarden?</a:t>
          </a:r>
          <a:endParaRPr lang="en-US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65" y="3008291"/>
        <a:ext cx="8512138" cy="781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AA738-9656-4315-955B-8768D0798E9B}">
      <dsp:nvSpPr>
        <dsp:cNvPr id="0" name=""/>
        <dsp:cNvSpPr/>
      </dsp:nvSpPr>
      <dsp:spPr>
        <a:xfrm>
          <a:off x="1021739" y="1003947"/>
          <a:ext cx="1470434" cy="1470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5067E-B294-4375-881D-26BCB075605B}">
      <dsp:nvSpPr>
        <dsp:cNvPr id="0" name=""/>
        <dsp:cNvSpPr/>
      </dsp:nvSpPr>
      <dsp:spPr>
        <a:xfrm>
          <a:off x="0" y="2936752"/>
          <a:ext cx="32676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Arial" panose="020B0604020202020204" pitchFamily="34" charset="0"/>
              <a:cs typeface="Arial" panose="020B0604020202020204" pitchFamily="34" charset="0"/>
            </a:rPr>
            <a:t>Doelgroep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36752"/>
        <a:ext cx="3267632" cy="720000"/>
      </dsp:txXfrm>
    </dsp:sp>
    <dsp:sp modelId="{F78142F5-69DD-40E7-A03E-383089C2FAF6}">
      <dsp:nvSpPr>
        <dsp:cNvPr id="0" name=""/>
        <dsp:cNvSpPr/>
      </dsp:nvSpPr>
      <dsp:spPr>
        <a:xfrm>
          <a:off x="8561968" y="1029386"/>
          <a:ext cx="1470434" cy="1470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31A83-186B-4189-9A49-300577124754}">
      <dsp:nvSpPr>
        <dsp:cNvPr id="0" name=""/>
        <dsp:cNvSpPr/>
      </dsp:nvSpPr>
      <dsp:spPr>
        <a:xfrm>
          <a:off x="7861842" y="2927226"/>
          <a:ext cx="32676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Arial" panose="020B0604020202020204" pitchFamily="34" charset="0"/>
              <a:cs typeface="Arial" panose="020B0604020202020204" pitchFamily="34" charset="0"/>
            </a:rPr>
            <a:t>Wegen van belangen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61842" y="2927226"/>
        <a:ext cx="3267632" cy="720000"/>
      </dsp:txXfrm>
    </dsp:sp>
    <dsp:sp modelId="{373E1A58-32DD-42F5-8473-1674B6744927}">
      <dsp:nvSpPr>
        <dsp:cNvPr id="0" name=""/>
        <dsp:cNvSpPr/>
      </dsp:nvSpPr>
      <dsp:spPr>
        <a:xfrm>
          <a:off x="4760734" y="1029386"/>
          <a:ext cx="1470434" cy="1470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640F6-AD58-450F-8969-82B3E65DA9DC}">
      <dsp:nvSpPr>
        <dsp:cNvPr id="0" name=""/>
        <dsp:cNvSpPr/>
      </dsp:nvSpPr>
      <dsp:spPr>
        <a:xfrm>
          <a:off x="3797952" y="2933598"/>
          <a:ext cx="326763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Arial" panose="020B0604020202020204" pitchFamily="34" charset="0"/>
              <a:cs typeface="Arial" panose="020B0604020202020204" pitchFamily="34" charset="0"/>
            </a:rPr>
            <a:t>Kaders</a:t>
          </a: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 &amp; context</a:t>
          </a:r>
        </a:p>
      </dsp:txBody>
      <dsp:txXfrm>
        <a:off x="3797952" y="2933598"/>
        <a:ext cx="326763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B726A-B8ED-AE4C-A829-15035F1348C3}">
      <dsp:nvSpPr>
        <dsp:cNvPr id="0" name=""/>
        <dsp:cNvSpPr/>
      </dsp:nvSpPr>
      <dsp:spPr>
        <a:xfrm>
          <a:off x="0" y="0"/>
          <a:ext cx="8990074" cy="1252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Bij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ingrepen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openbare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ruimte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Omwonenden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gebruikers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of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allebei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36689" y="36689"/>
        <a:ext cx="7638376" cy="1179262"/>
      </dsp:txXfrm>
    </dsp:sp>
    <dsp:sp modelId="{69BDD498-A370-1A40-9021-50EFF4633155}">
      <dsp:nvSpPr>
        <dsp:cNvPr id="0" name=""/>
        <dsp:cNvSpPr/>
      </dsp:nvSpPr>
      <dsp:spPr>
        <a:xfrm>
          <a:off x="793241" y="1438027"/>
          <a:ext cx="8990074" cy="1252640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Bij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Nimby-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onderwerpen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Alleen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de ”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getroffen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wijkbewoners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” of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ook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de rest?</a:t>
          </a:r>
        </a:p>
      </dsp:txBody>
      <dsp:txXfrm>
        <a:off x="829930" y="1474716"/>
        <a:ext cx="7309238" cy="1179262"/>
      </dsp:txXfrm>
    </dsp:sp>
    <dsp:sp modelId="{5DB99B61-4557-3744-9C00-872C8555B949}">
      <dsp:nvSpPr>
        <dsp:cNvPr id="0" name=""/>
        <dsp:cNvSpPr/>
      </dsp:nvSpPr>
      <dsp:spPr>
        <a:xfrm>
          <a:off x="1586483" y="2922827"/>
          <a:ext cx="8990074" cy="1252640"/>
        </a:xfrm>
        <a:prstGeom prst="roundRect">
          <a:avLst>
            <a:gd name="adj" fmla="val 10000"/>
          </a:avLst>
        </a:prstGeom>
        <a:solidFill>
          <a:schemeClr val="accent2">
            <a:hueOff val="-7175359"/>
            <a:satOff val="-5598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Huidige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vs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toekomstige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bewoners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 / </a:t>
          </a:r>
          <a:r>
            <a:rPr lang="en-US" sz="3100" kern="1200" dirty="0" err="1">
              <a:latin typeface="Arial" panose="020B0604020202020204" pitchFamily="34" charset="0"/>
              <a:cs typeface="Arial" panose="020B0604020202020204" pitchFamily="34" charset="0"/>
            </a:rPr>
            <a:t>gebruikers</a:t>
          </a:r>
          <a:r>
            <a:rPr lang="en-US" sz="3100" kern="1200" dirty="0"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1623172" y="2959516"/>
        <a:ext cx="7309238" cy="1179262"/>
      </dsp:txXfrm>
    </dsp:sp>
    <dsp:sp modelId="{0F34CCB6-EDC1-644C-BA07-4469C9342657}">
      <dsp:nvSpPr>
        <dsp:cNvPr id="0" name=""/>
        <dsp:cNvSpPr/>
      </dsp:nvSpPr>
      <dsp:spPr>
        <a:xfrm>
          <a:off x="8175858" y="949918"/>
          <a:ext cx="814216" cy="814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359057" y="949918"/>
        <a:ext cx="447818" cy="612698"/>
      </dsp:txXfrm>
    </dsp:sp>
    <dsp:sp modelId="{99C7DEE5-9A87-8C4B-93EC-D63718A6D0A2}">
      <dsp:nvSpPr>
        <dsp:cNvPr id="0" name=""/>
        <dsp:cNvSpPr/>
      </dsp:nvSpPr>
      <dsp:spPr>
        <a:xfrm>
          <a:off x="8969099" y="2402981"/>
          <a:ext cx="814216" cy="81421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214128"/>
            <a:satOff val="-33647"/>
            <a:lumOff val="-31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214128"/>
              <a:satOff val="-33647"/>
              <a:lumOff val="-31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152298" y="2402981"/>
        <a:ext cx="447818" cy="612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2721F-A9FE-B34C-B525-FDE59E157545}">
      <dsp:nvSpPr>
        <dsp:cNvPr id="0" name=""/>
        <dsp:cNvSpPr/>
      </dsp:nvSpPr>
      <dsp:spPr>
        <a:xfrm>
          <a:off x="0" y="0"/>
          <a:ext cx="5821767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48C91-0452-E645-A81F-27AA94CC1DE2}">
      <dsp:nvSpPr>
        <dsp:cNvPr id="0" name=""/>
        <dsp:cNvSpPr/>
      </dsp:nvSpPr>
      <dsp:spPr>
        <a:xfrm>
          <a:off x="0" y="0"/>
          <a:ext cx="5821767" cy="1321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>
              <a:latin typeface="Arial" panose="020B0604020202020204" pitchFamily="34" charset="0"/>
              <a:cs typeface="Arial" panose="020B0604020202020204" pitchFamily="34" charset="0"/>
            </a:rPr>
            <a:t>Wat ligt al vast?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821767" cy="1321974"/>
      </dsp:txXfrm>
    </dsp:sp>
    <dsp:sp modelId="{191B29F2-DFBE-3246-92D8-A4791B3395D2}">
      <dsp:nvSpPr>
        <dsp:cNvPr id="0" name=""/>
        <dsp:cNvSpPr/>
      </dsp:nvSpPr>
      <dsp:spPr>
        <a:xfrm>
          <a:off x="0" y="1321974"/>
          <a:ext cx="5821767" cy="0"/>
        </a:xfrm>
        <a:prstGeom prst="line">
          <a:avLst/>
        </a:prstGeom>
        <a:solidFill>
          <a:schemeClr val="accent1">
            <a:shade val="80000"/>
            <a:hueOff val="201839"/>
            <a:satOff val="-12917"/>
            <a:lumOff val="11166"/>
            <a:alphaOff val="0"/>
          </a:schemeClr>
        </a:solidFill>
        <a:ln w="12700" cap="flat" cmpd="sng" algn="ctr">
          <a:solidFill>
            <a:schemeClr val="accent1">
              <a:shade val="80000"/>
              <a:hueOff val="201839"/>
              <a:satOff val="-12917"/>
              <a:lumOff val="111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24807-8240-494E-9007-AFDB388FF5CA}">
      <dsp:nvSpPr>
        <dsp:cNvPr id="0" name=""/>
        <dsp:cNvSpPr/>
      </dsp:nvSpPr>
      <dsp:spPr>
        <a:xfrm>
          <a:off x="0" y="1321974"/>
          <a:ext cx="5821767" cy="1321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>
              <a:latin typeface="Arial" panose="020B0604020202020204" pitchFamily="34" charset="0"/>
              <a:cs typeface="Arial" panose="020B0604020202020204" pitchFamily="34" charset="0"/>
            </a:rPr>
            <a:t>Wat zegt beleid?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21974"/>
        <a:ext cx="5821767" cy="1321974"/>
      </dsp:txXfrm>
    </dsp:sp>
    <dsp:sp modelId="{A14FA2BA-57C8-4141-9878-394EDF796BFB}">
      <dsp:nvSpPr>
        <dsp:cNvPr id="0" name=""/>
        <dsp:cNvSpPr/>
      </dsp:nvSpPr>
      <dsp:spPr>
        <a:xfrm>
          <a:off x="0" y="2643948"/>
          <a:ext cx="5821767" cy="0"/>
        </a:xfrm>
        <a:prstGeom prst="line">
          <a:avLst/>
        </a:prstGeom>
        <a:solidFill>
          <a:schemeClr val="accent1">
            <a:shade val="80000"/>
            <a:hueOff val="403677"/>
            <a:satOff val="-25833"/>
            <a:lumOff val="22333"/>
            <a:alphaOff val="0"/>
          </a:schemeClr>
        </a:solidFill>
        <a:ln w="12700" cap="flat" cmpd="sng" algn="ctr">
          <a:solidFill>
            <a:schemeClr val="accent1">
              <a:shade val="80000"/>
              <a:hueOff val="403677"/>
              <a:satOff val="-25833"/>
              <a:lumOff val="223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C990B-C157-4149-85E5-791C3741C1AB}">
      <dsp:nvSpPr>
        <dsp:cNvPr id="0" name=""/>
        <dsp:cNvSpPr/>
      </dsp:nvSpPr>
      <dsp:spPr>
        <a:xfrm>
          <a:off x="0" y="2643948"/>
          <a:ext cx="5821767" cy="1321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>
              <a:latin typeface="Arial" panose="020B0604020202020204" pitchFamily="34" charset="0"/>
              <a:cs typeface="Arial" panose="020B0604020202020204" pitchFamily="34" charset="0"/>
            </a:rPr>
            <a:t>Waar zit de ruimte voor bewoners om invloed uit te oefenen?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43948"/>
        <a:ext cx="5821767" cy="1321974"/>
      </dsp:txXfrm>
    </dsp:sp>
    <dsp:sp modelId="{EF71E7EF-F500-9A4E-BCA1-018D727493E3}">
      <dsp:nvSpPr>
        <dsp:cNvPr id="0" name=""/>
        <dsp:cNvSpPr/>
      </dsp:nvSpPr>
      <dsp:spPr>
        <a:xfrm>
          <a:off x="0" y="3965923"/>
          <a:ext cx="5821767" cy="0"/>
        </a:xfrm>
        <a:prstGeom prst="line">
          <a:avLst/>
        </a:prstGeom>
        <a:solidFill>
          <a:schemeClr val="accent1">
            <a:shade val="80000"/>
            <a:hueOff val="605516"/>
            <a:satOff val="-38750"/>
            <a:lumOff val="33499"/>
            <a:alphaOff val="0"/>
          </a:schemeClr>
        </a:solidFill>
        <a:ln w="12700" cap="flat" cmpd="sng" algn="ctr">
          <a:solidFill>
            <a:schemeClr val="accent1">
              <a:shade val="80000"/>
              <a:hueOff val="605516"/>
              <a:satOff val="-38750"/>
              <a:lumOff val="334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33D14-F87B-1343-8781-3D09C930765E}">
      <dsp:nvSpPr>
        <dsp:cNvPr id="0" name=""/>
        <dsp:cNvSpPr/>
      </dsp:nvSpPr>
      <dsp:spPr>
        <a:xfrm>
          <a:off x="0" y="3965923"/>
          <a:ext cx="5821767" cy="1321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 dirty="0">
              <a:latin typeface="Arial" panose="020B0604020202020204" pitchFamily="34" charset="0"/>
              <a:cs typeface="Arial" panose="020B0604020202020204" pitchFamily="34" charset="0"/>
            </a:rPr>
            <a:t>Maak het niet groter, maak het niet kleiner</a:t>
          </a:r>
          <a:endParaRPr lang="en-US" sz="2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65923"/>
        <a:ext cx="5821767" cy="1321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B3050-07C7-5C47-81D7-92E8C04E9E94}">
      <dsp:nvSpPr>
        <dsp:cNvPr id="0" name=""/>
        <dsp:cNvSpPr/>
      </dsp:nvSpPr>
      <dsp:spPr>
        <a:xfrm>
          <a:off x="0" y="274186"/>
          <a:ext cx="1057655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8C355-0534-704C-8E7D-D21F6209D8F7}">
      <dsp:nvSpPr>
        <dsp:cNvPr id="0" name=""/>
        <dsp:cNvSpPr/>
      </dsp:nvSpPr>
      <dsp:spPr>
        <a:xfrm>
          <a:off x="528827" y="45407"/>
          <a:ext cx="7403590" cy="1188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38" tIns="0" rIns="27983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>
              <a:latin typeface="Arial" panose="020B0604020202020204" pitchFamily="34" charset="0"/>
              <a:cs typeface="Arial" panose="020B0604020202020204" pitchFamily="34" charset="0"/>
            </a:rPr>
            <a:t>De vraag achter de vraag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29" y="103409"/>
        <a:ext cx="7287586" cy="1072174"/>
      </dsp:txXfrm>
    </dsp:sp>
    <dsp:sp modelId="{F30248AC-0A7B-C84B-8E5A-FAD57A36A42F}">
      <dsp:nvSpPr>
        <dsp:cNvPr id="0" name=""/>
        <dsp:cNvSpPr/>
      </dsp:nvSpPr>
      <dsp:spPr>
        <a:xfrm>
          <a:off x="0" y="2492060"/>
          <a:ext cx="10576558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175359"/>
              <a:satOff val="-5598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5495A-3D8E-CA49-891D-B6BDBB5BDF7A}">
      <dsp:nvSpPr>
        <dsp:cNvPr id="0" name=""/>
        <dsp:cNvSpPr/>
      </dsp:nvSpPr>
      <dsp:spPr>
        <a:xfrm>
          <a:off x="528827" y="2263186"/>
          <a:ext cx="7403590" cy="1188274"/>
        </a:xfrm>
        <a:prstGeom prst="roundRect">
          <a:avLst/>
        </a:prstGeom>
        <a:solidFill>
          <a:schemeClr val="accent2">
            <a:hueOff val="-7175359"/>
            <a:satOff val="-5598"/>
            <a:lumOff val="-980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838" tIns="0" rIns="279838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 dirty="0">
              <a:latin typeface="Arial" panose="020B0604020202020204" pitchFamily="34" charset="0"/>
              <a:cs typeface="Arial" panose="020B0604020202020204" pitchFamily="34" charset="0"/>
            </a:rPr>
            <a:t>Wat speelt er op de achtergrond mee?</a:t>
          </a:r>
          <a:endParaRPr lang="en-US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34" y="2321193"/>
        <a:ext cx="7287576" cy="107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A5BE0F-C39D-40D4-83BC-84FFE04C8AE1}" type="datetime1">
              <a:rPr lang="nl-NL" smtClean="0"/>
              <a:t>31-03-2023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5ABA4-2F5F-4409-8CF8-3CF393B0A87C}" type="datetime1">
              <a:rPr lang="nl-NL" smtClean="0"/>
              <a:pPr/>
              <a:t>31-03-2023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4533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285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7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871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0050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665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2163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19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Marije geeft het woord aan Graswortel (Shakira / Sofia / </a:t>
            </a:r>
            <a:r>
              <a:rPr lang="nl-NL" baseline="0" dirty="0" err="1"/>
              <a:t>Kenize</a:t>
            </a:r>
            <a:r>
              <a:rPr lang="nl-NL" baseline="0" dirty="0"/>
              <a:t>)</a:t>
            </a: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316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645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228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9581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3938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30193B-564F-4854-8A52-728F3FB19C8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2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300" b="1" spc="-300" dirty="0"/>
            </a:lvl1pPr>
          </a:lstStyle>
          <a:p>
            <a:pPr lvl="0" algn="r" rtl="0"/>
            <a:r>
              <a:rPr lang="nl-NL" dirty="0"/>
              <a:t>Klikken om presentatietitel te bewerken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nl-NL" dirty="0"/>
              <a:t>Klik om de subtitelstijl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9882" y="6397512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9" name="Sub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72700" y="6399043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5" name="Tijdelijke aanduiding voor tekst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2700" y="6392693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5" name="Sub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2700" y="6391092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72700" y="6391092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"/>
            <a:ext cx="9780588" cy="6734175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uw foto invoegen of </a:t>
            </a:r>
            <a:br>
              <a:rPr lang="nl-NL" dirty="0"/>
            </a:br>
            <a:r>
              <a:rPr lang="nl-NL" dirty="0"/>
              <a:t>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29506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300" b="1" spc="-300" dirty="0"/>
            </a:lvl1pPr>
          </a:lstStyle>
          <a:p>
            <a:pPr lvl="0" algn="r" rtl="0"/>
            <a:r>
              <a:rPr lang="nl-NL" dirty="0"/>
              <a:t>Klikken om sectieverdeler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8181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Klik om de subtitelstijl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77344"/>
            <a:ext cx="2411412" cy="114824"/>
          </a:xfrm>
          <a:prstGeom prst="rect">
            <a:avLst/>
          </a:prstGeom>
          <a:solidFill>
            <a:srgbClr val="1D65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Tijdelijke aanduiding voor dianumm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9882" y="6399627"/>
            <a:ext cx="422118" cy="356266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ler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-50250"/>
            <a:ext cx="9780588" cy="6440452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uw foto invoegen of </a:t>
            </a:r>
            <a:br>
              <a:rPr lang="nl-NL" dirty="0"/>
            </a:br>
            <a:r>
              <a:rPr lang="nl-NL" dirty="0"/>
              <a:t>slepen en neerzetten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43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nl-NL" dirty="0"/>
              <a:t>Klikken om sectieverdeler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dirty="0"/>
              <a:t>Klik om de subtitelstijl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9882" y="6397886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indeling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699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3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Paginatitel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2700" y="6398084"/>
            <a:ext cx="419300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sindeling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3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10" name="Sub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97882" y="37128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9882" y="6398084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9" name="Sub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Linker tijdelijke aanduiding vergelijking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dirty="0"/>
              <a:t>Tekststijlen van het model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12" name="Linker tijdelijke aanduiding vergelijking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nl-NL" dirty="0"/>
              <a:t>Tekststijlen van het model bewerken</a:t>
            </a:r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9882" y="6394959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38474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Uw foto invoegen of slepen en neerzetten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Voer uw bijschrift in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72700" y="6400110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jdelijke aanduiding voor afbeelding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855242" cy="6749533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dirty="0"/>
              <a:t>Hier 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nl-NL" dirty="0"/>
              <a:t>Bedankt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Volledige naam</a:t>
            </a:r>
          </a:p>
        </p:txBody>
      </p:sp>
      <p:sp>
        <p:nvSpPr>
          <p:cNvPr id="10" name="Tijdelijke aanduiding voor tekst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Telefoonnummer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E-mailadres of sociale media-handle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69882" y="6405143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7" name="Sub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dirty="0"/>
              <a:t>Subtitel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2700" y="6398776"/>
            <a:ext cx="422118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10309792" y="6390401"/>
            <a:ext cx="1460089" cy="460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>
              <a:solidFill>
                <a:srgbClr val="FFB838"/>
              </a:solidFill>
            </a:endParaRP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nl-NL" dirty="0"/>
              <a:t>Klikken om paginatitel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2700" y="6398776"/>
            <a:ext cx="422118" cy="4608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nl-NL" smtClean="0"/>
              <a:pPr rtl="0"/>
              <a:t>‹nr.›</a:t>
            </a:fld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2" y="6753591"/>
            <a:ext cx="1030979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594198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27" y="6402596"/>
            <a:ext cx="1179219" cy="436661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>
          <a:xfrm>
            <a:off x="11772700" y="6751634"/>
            <a:ext cx="422119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261273" cy="8085946"/>
          </a:xfrm>
          <a:prstGeom prst="rect">
            <a:avLst/>
          </a:prstGeom>
        </p:spPr>
      </p:pic>
      <p:sp>
        <p:nvSpPr>
          <p:cNvPr id="4" name="Sub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9521" y="4541423"/>
            <a:ext cx="6381751" cy="754477"/>
          </a:xfrm>
          <a:solidFill>
            <a:srgbClr val="E11D7F">
              <a:alpha val="80000"/>
            </a:srgbClr>
          </a:solidFill>
        </p:spPr>
        <p:txBody>
          <a:bodyPr rtlCol="0"/>
          <a:lstStyle/>
          <a:p>
            <a:pPr algn="ctr" rtl="0"/>
            <a:r>
              <a:rPr lang="nl-NL" sz="3000" b="1" dirty="0"/>
              <a:t>Waar maak jij je sterk voor?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22" y="2178284"/>
            <a:ext cx="6381750" cy="2363139"/>
          </a:xfrm>
          <a:prstGeom prst="rect">
            <a:avLst/>
          </a:prstGeom>
        </p:spPr>
      </p:pic>
      <p:sp>
        <p:nvSpPr>
          <p:cNvPr id="6" name="Subtitel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 txBox="1">
            <a:spLocks/>
          </p:cNvSpPr>
          <p:nvPr/>
        </p:nvSpPr>
        <p:spPr>
          <a:xfrm>
            <a:off x="5879521" y="5295900"/>
            <a:ext cx="6381751" cy="754477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vert="horz" lIns="180000" tIns="180000" rIns="180000" bIns="18000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000" b="1" dirty="0">
                <a:latin typeface="Arial"/>
                <a:cs typeface="Arial"/>
              </a:rPr>
              <a:t>Kick off Participatiestrategie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 descr="Diaverdel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871FFF0-869D-4EF3-B811-FF5B0193C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10</a:t>
            </a:fld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ekstvak 1">
            <a:extLst>
              <a:ext uri="{FF2B5EF4-FFF2-40B4-BE49-F238E27FC236}">
                <a16:creationId xmlns:a16="http://schemas.microsoft.com/office/drawing/2014/main" id="{2C9EAF9C-3CB2-0EA3-EE34-8D81EAB080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196601"/>
              </p:ext>
            </p:extLst>
          </p:nvPr>
        </p:nvGraphicFramePr>
        <p:xfrm>
          <a:off x="807721" y="1609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0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Hand die met een pen een nummer op een vel papier arceert">
            <a:extLst>
              <a:ext uri="{FF2B5EF4-FFF2-40B4-BE49-F238E27FC236}">
                <a16:creationId xmlns:a16="http://schemas.microsoft.com/office/drawing/2014/main" id="{E928BFBA-8C35-AAA0-D466-E766B2092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59" r="430" b="-2"/>
          <a:stretch/>
        </p:blipFill>
        <p:spPr>
          <a:xfrm>
            <a:off x="20" y="-1"/>
            <a:ext cx="5394940" cy="676275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A18957F3-C355-9B46-F1B4-09A03C233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3" y="609600"/>
            <a:ext cx="4512141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botsende</a:t>
            </a:r>
            <a:r>
              <a:rPr lang="en-US" dirty="0"/>
              <a:t> </a:t>
            </a:r>
            <a:r>
              <a:rPr lang="en-US" dirty="0" err="1"/>
              <a:t>belangen</a:t>
            </a:r>
            <a:endParaRPr lang="en-US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542162B1-E700-C03A-3FA1-3FED47967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6733" y="2083587"/>
            <a:ext cx="4064439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Check </a:t>
            </a:r>
            <a:r>
              <a:rPr lang="en-US" dirty="0" err="1"/>
              <a:t>eerst</a:t>
            </a:r>
            <a:r>
              <a:rPr lang="en-US" dirty="0"/>
              <a:t>:</a:t>
            </a:r>
          </a:p>
          <a:p>
            <a:r>
              <a:rPr lang="en-US" dirty="0" err="1"/>
              <a:t>Representatief</a:t>
            </a:r>
            <a:r>
              <a:rPr lang="en-US" dirty="0"/>
              <a:t>?</a:t>
            </a:r>
          </a:p>
          <a:p>
            <a:r>
              <a:rPr lang="en-US" dirty="0" err="1"/>
              <a:t>Kwantitatief</a:t>
            </a:r>
            <a:r>
              <a:rPr lang="en-US" dirty="0"/>
              <a:t>?</a:t>
            </a:r>
          </a:p>
          <a:p>
            <a:r>
              <a:rPr lang="en-US" dirty="0" err="1"/>
              <a:t>Kaders</a:t>
            </a:r>
            <a:r>
              <a:rPr lang="en-US" dirty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En dan:</a:t>
            </a:r>
          </a:p>
          <a:p>
            <a:r>
              <a:rPr lang="en-US" dirty="0" err="1"/>
              <a:t>Bestuurlijk</a:t>
            </a:r>
            <a:r>
              <a:rPr lang="en-US" dirty="0"/>
              <a:t> </a:t>
            </a:r>
          </a:p>
          <a:p>
            <a:r>
              <a:rPr lang="en-US" dirty="0" err="1"/>
              <a:t>Politiek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3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 descr="Diaverdel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9575" y="354725"/>
            <a:ext cx="11192850" cy="1018549"/>
          </a:xfrm>
          <a:solidFill>
            <a:srgbClr val="FBBA00">
              <a:alpha val="80000"/>
            </a:srgb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nl-NL" sz="4000" b="1" spc="-15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Participatie strategieën</a:t>
            </a:r>
            <a:endParaRPr lang="nl-NL" sz="4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871FFF0-869D-4EF3-B811-FF5B0193C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12</a:t>
            </a:fld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ijdelijke aanduiding voor inhoud 6">
            <a:extLst>
              <a:ext uri="{FF2B5EF4-FFF2-40B4-BE49-F238E27FC236}">
                <a16:creationId xmlns:a16="http://schemas.microsoft.com/office/drawing/2014/main" id="{6192FE21-A79D-7579-1409-8C22BB5A9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1" y="1468196"/>
            <a:ext cx="3559644" cy="5035079"/>
          </a:xfrm>
          <a:prstGeom prst="rect">
            <a:avLst/>
          </a:prstGeom>
        </p:spPr>
      </p:pic>
      <p:pic>
        <p:nvPicPr>
          <p:cNvPr id="4" name="Tijdelijke aanduiding voor inhoud 7">
            <a:extLst>
              <a:ext uri="{FF2B5EF4-FFF2-40B4-BE49-F238E27FC236}">
                <a16:creationId xmlns:a16="http://schemas.microsoft.com/office/drawing/2014/main" id="{D105B860-2D31-8B1E-8078-0FE94ACAC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62" y="1781023"/>
            <a:ext cx="6049379" cy="42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0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 descr="Diaverdel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871FFF0-869D-4EF3-B811-FF5B0193C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13</a:t>
            </a:fld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EC906B6-FD88-CAA7-9FDB-D4DEF4FBD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5" y="-7480"/>
            <a:ext cx="9704650" cy="68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0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 descr="Diaverdel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9575" y="354725"/>
            <a:ext cx="11192850" cy="1018549"/>
          </a:xfrm>
          <a:solidFill>
            <a:srgbClr val="FBBA00">
              <a:alpha val="80000"/>
            </a:srgb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l-NL" sz="4000" b="1" spc="-15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Prioriteiten participatiestrategie Leidschendam- Noord</a:t>
            </a:r>
            <a:endParaRPr lang="nl-NL" sz="400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871FFF0-869D-4EF3-B811-FF5B0193C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14</a:t>
            </a:fld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jdelijke aanduiding voor inhoud 3">
            <a:extLst>
              <a:ext uri="{FF2B5EF4-FFF2-40B4-BE49-F238E27FC236}">
                <a16:creationId xmlns:a16="http://schemas.microsoft.com/office/drawing/2014/main" id="{7D235CF2-934B-A4D2-C80A-E421AB83F9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9575" y="2077986"/>
            <a:ext cx="11187113" cy="4129088"/>
          </a:xfrm>
        </p:spPr>
        <p:txBody>
          <a:bodyPr/>
          <a:lstStyle/>
          <a:p>
            <a:r>
              <a:rPr lang="nl-NL" dirty="0"/>
              <a:t>Tafel 1:	Hoe gaan we om met initiatieven uit de wijk?</a:t>
            </a:r>
          </a:p>
          <a:p>
            <a:endParaRPr lang="nl-NL" dirty="0"/>
          </a:p>
          <a:p>
            <a:r>
              <a:rPr lang="nl-NL" dirty="0"/>
              <a:t>Tafel 2: Wat weten we al over welke kanalen te gebruiken?</a:t>
            </a:r>
          </a:p>
          <a:p>
            <a:endParaRPr lang="nl-NL" dirty="0"/>
          </a:p>
          <a:p>
            <a:r>
              <a:rPr lang="nl-NL" dirty="0"/>
              <a:t>Tafel 3: Wat weten we al over hoe de respons graad te vergroten?</a:t>
            </a:r>
          </a:p>
          <a:p>
            <a:endParaRPr lang="nl-NL" dirty="0"/>
          </a:p>
          <a:p>
            <a:r>
              <a:rPr lang="nl-NL" dirty="0"/>
              <a:t>Tafel 4: Bestaan er al participatie strategieën vanuit de partnerorganisaties? </a:t>
            </a:r>
          </a:p>
        </p:txBody>
      </p:sp>
    </p:spTree>
    <p:extLst>
      <p:ext uri="{BB962C8B-B14F-4D97-AF65-F5344CB8AC3E}">
        <p14:creationId xmlns:p14="http://schemas.microsoft.com/office/powerpoint/2010/main" val="250991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 descr="Diaverdel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9575" y="354725"/>
            <a:ext cx="11192850" cy="1018549"/>
          </a:xfrm>
          <a:solidFill>
            <a:srgbClr val="FBBA00">
              <a:alpha val="80000"/>
            </a:srgb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l-NL" sz="4400" b="1" spc="-15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Programma </a:t>
            </a:r>
            <a:endParaRPr lang="nl-NL" dirty="0">
              <a:ea typeface="+mj-ea"/>
            </a:endParaRPr>
          </a:p>
        </p:txBody>
      </p:sp>
      <p:sp>
        <p:nvSpPr>
          <p:cNvPr id="14" name="Tijdelijke aanduiding voor tekst 20">
            <a:extLst>
              <a:ext uri="{FF2B5EF4-FFF2-40B4-BE49-F238E27FC236}">
                <a16:creationId xmlns:a16="http://schemas.microsoft.com/office/drawing/2014/main" id="{562F96CC-32E2-BB40-9599-2B005F96E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8708" y="1625937"/>
            <a:ext cx="11187113" cy="4129484"/>
          </a:xfrm>
        </p:spPr>
        <p:txBody>
          <a:bodyPr vert="horz" lIns="0" tIns="0" rIns="0" bIns="0" rtlCol="0" anchor="t">
            <a:noAutofit/>
          </a:bodyPr>
          <a:lstStyle/>
          <a:p>
            <a:endParaRPr lang="nl-NL" b="1" dirty="0"/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871FFF0-869D-4EF3-B811-FF5B0193C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2</a:t>
            </a:fld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ijdelijke aanduiding voor inhoud 7">
            <a:extLst>
              <a:ext uri="{FF2B5EF4-FFF2-40B4-BE49-F238E27FC236}">
                <a16:creationId xmlns:a16="http://schemas.microsoft.com/office/drawing/2014/main" id="{EEA89E87-123F-B27E-966E-774F240EF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142194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 descr="Diaverdel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9575" y="354725"/>
            <a:ext cx="11192850" cy="1018549"/>
          </a:xfrm>
          <a:solidFill>
            <a:srgbClr val="FBBA00">
              <a:alpha val="80000"/>
            </a:srgb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l-NL" sz="4000" b="1" spc="-15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Versterkingsprogramma Leidschendam-Noord</a:t>
            </a:r>
            <a:endParaRPr lang="nl-NL" sz="4000" dirty="0">
              <a:ea typeface="+mj-ea"/>
            </a:endParaRPr>
          </a:p>
        </p:txBody>
      </p:sp>
      <p:sp>
        <p:nvSpPr>
          <p:cNvPr id="14" name="Tijdelijke aanduiding voor tekst 20">
            <a:extLst>
              <a:ext uri="{FF2B5EF4-FFF2-40B4-BE49-F238E27FC236}">
                <a16:creationId xmlns:a16="http://schemas.microsoft.com/office/drawing/2014/main" id="{562F96CC-32E2-BB40-9599-2B005F96EE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8937" y="1469630"/>
            <a:ext cx="11161599" cy="4285791"/>
          </a:xfrm>
        </p:spPr>
        <p:txBody>
          <a:bodyPr vert="horz" lIns="0" tIns="0" rIns="0" bIns="0" rtlCol="0" anchor="t">
            <a:noAutofit/>
          </a:bodyPr>
          <a:lstStyle/>
          <a:p>
            <a:endParaRPr lang="nl-NL" dirty="0"/>
          </a:p>
          <a:p>
            <a:r>
              <a:rPr lang="nl-NL" dirty="0"/>
              <a:t>Aanleiding Motie Versterkingsprogramma Prinsenhof</a:t>
            </a:r>
          </a:p>
          <a:p>
            <a:endParaRPr lang="nl-NL" dirty="0"/>
          </a:p>
          <a:p>
            <a:r>
              <a:rPr lang="nl-NL" dirty="0"/>
              <a:t>Vier uitgangspunten: </a:t>
            </a:r>
          </a:p>
          <a:p>
            <a:pPr marL="0" indent="0">
              <a:buNone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sz="1800" i="1" dirty="0">
                <a:effectLst/>
                <a:latin typeface="Arial" panose="020B0604020202020204" pitchFamily="34" charset="0"/>
              </a:rPr>
              <a:t>Focus op Prinsenhof hoogbouw, De Heuvel Noord &amp; Amstelwijk</a:t>
            </a:r>
            <a:endParaRPr lang="nl-NL" sz="1800" dirty="0">
              <a:effectLst/>
              <a:latin typeface="ArialMT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800" i="1" dirty="0">
                <a:effectLst/>
                <a:latin typeface="Arial" panose="020B0604020202020204" pitchFamily="34" charset="0"/>
              </a:rPr>
              <a:t>Inzet op regie en </a:t>
            </a:r>
            <a:r>
              <a:rPr lang="nl-NL" sz="1800" i="1" dirty="0" err="1">
                <a:effectLst/>
                <a:latin typeface="Arial" panose="020B0604020202020204" pitchFamily="34" charset="0"/>
              </a:rPr>
              <a:t>coördinatie</a:t>
            </a:r>
            <a:r>
              <a:rPr lang="nl-NL" sz="1800" i="1" dirty="0">
                <a:effectLst/>
                <a:latin typeface="Arial" panose="020B0604020202020204" pitchFamily="34" charset="0"/>
              </a:rPr>
              <a:t> van partijen, activiteiten en ketensamenwerking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i="1" dirty="0">
                <a:effectLst/>
                <a:latin typeface="Arial" panose="020B0604020202020204" pitchFamily="34" charset="0"/>
              </a:rPr>
              <a:t>Een integrale aanpak van de problematiek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800" i="1" dirty="0">
                <a:effectLst/>
                <a:latin typeface="Arial" panose="020B0604020202020204" pitchFamily="34" charset="0"/>
              </a:rPr>
              <a:t>Bij bestaand en nieuw beleid is er aandacht voor een gebiedsgerichte aanpak </a:t>
            </a:r>
          </a:p>
          <a:p>
            <a:pPr marL="0" indent="0">
              <a:buNone/>
            </a:pPr>
            <a:endParaRPr lang="nl-NL" dirty="0"/>
          </a:p>
          <a:p>
            <a:endParaRPr lang="nl-NL" b="1" dirty="0">
              <a:latin typeface="Arial"/>
              <a:cs typeface="Arial"/>
            </a:endParaRP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871FFF0-869D-4EF3-B811-FF5B0193C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3</a:t>
            </a:fld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5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52A56883-E8F6-B14C-B90A-D38A39392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9780568" cy="6743593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2524" y="2241066"/>
            <a:ext cx="5956300" cy="1944000"/>
          </a:xfrm>
        </p:spPr>
        <p:txBody>
          <a:bodyPr lIns="180000" tIns="180000" rIns="180000" bIns="180000" rtlCol="0" anchor="t">
            <a:normAutofit/>
          </a:bodyPr>
          <a:lstStyle/>
          <a:p>
            <a:r>
              <a:rPr lang="nl-NL" dirty="0"/>
              <a:t>Sterk voor Noord Stembiljet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A090CC7-CD35-4FC0-9651-043BE4886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4180195"/>
            <a:ext cx="5956300" cy="1100565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totaal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er 724 </a:t>
            </a:r>
            <a:r>
              <a:rPr lang="en-US" dirty="0" err="1"/>
              <a:t>stembiljetten</a:t>
            </a:r>
            <a:r>
              <a:rPr lang="en-US" dirty="0"/>
              <a:t> </a:t>
            </a:r>
            <a:r>
              <a:rPr lang="en-US" dirty="0" err="1"/>
              <a:t>ingevuld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25 </a:t>
            </a:r>
            <a:r>
              <a:rPr lang="en-US" dirty="0" err="1"/>
              <a:t>mei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6 </a:t>
            </a:r>
            <a:r>
              <a:rPr lang="en-US" dirty="0" err="1"/>
              <a:t>juli</a:t>
            </a:r>
            <a:r>
              <a:rPr lang="en-US" dirty="0"/>
              <a:t> 2021</a:t>
            </a: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>
          <a:xfrm>
            <a:off x="307749" y="1246938"/>
            <a:ext cx="11515290" cy="4916031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dirty="0"/>
          </a:p>
        </p:txBody>
      </p:sp>
      <p:sp>
        <p:nvSpPr>
          <p:cNvPr id="12" name="Tijdelijke aanduiding voor dianumm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735" y="6387203"/>
            <a:ext cx="424069" cy="356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/>
          <a:p>
            <a:pPr algn="ctr" rtl="0"/>
            <a:fld id="{19B51A1E-902D-48AF-9020-955120F399B6}" type="slidenum">
              <a:rPr lang="nl-NL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rtl="0"/>
              <a:t>4</a:t>
            </a:fld>
            <a:endParaRPr lang="nl-NL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9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 descr="Diaverdel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9575" y="354725"/>
            <a:ext cx="11192850" cy="1018549"/>
          </a:xfrm>
          <a:solidFill>
            <a:srgbClr val="FBBA00">
              <a:alpha val="80000"/>
            </a:srgb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l-NL" sz="4400" b="1" spc="-15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Resultaten prioriteiten per wijk</a:t>
            </a:r>
            <a:endParaRPr lang="nl-NL" dirty="0">
              <a:ea typeface="+mj-ea"/>
            </a:endParaRP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871FFF0-869D-4EF3-B811-FF5B0193C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5</a:t>
            </a:fld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672E58-BAEE-F8C6-D084-52B4F9A2A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86" y="1725603"/>
            <a:ext cx="11192850" cy="45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5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Tijdelijke aanduiding voor afbeelding 15">
            <a:extLst>
              <a:ext uri="{FF2B5EF4-FFF2-40B4-BE49-F238E27FC236}">
                <a16:creationId xmlns:a16="http://schemas.microsoft.com/office/drawing/2014/main" id="{940D9C4D-0F51-F94C-AA9D-FED602DD1B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6195" y="-4916"/>
            <a:ext cx="9780568" cy="6753587"/>
          </a:xfrm>
          <a:noFill/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id="{BC795525-6087-47E6-AD84-DEFC28AF2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200" y="2161309"/>
            <a:ext cx="5638800" cy="3114495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</a:rPr>
              <a:t>Participatie is </a:t>
            </a:r>
            <a:r>
              <a:rPr lang="en-US" sz="4400" dirty="0" err="1">
                <a:solidFill>
                  <a:schemeClr val="tx1"/>
                </a:solidFill>
              </a:rPr>
              <a:t>noodzakelijk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omdat</a:t>
            </a:r>
            <a:r>
              <a:rPr lang="en-US" sz="4400" dirty="0">
                <a:solidFill>
                  <a:schemeClr val="tx1"/>
                </a:solidFill>
              </a:rPr>
              <a:t>…..</a:t>
            </a:r>
            <a:r>
              <a:rPr lang="en-US" dirty="0"/>
              <a:t> </a:t>
            </a: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25F63DD8-D6D1-4C72-90FD-1922586BA85D}"/>
              </a:ext>
            </a:extLst>
          </p:cNvPr>
          <p:cNvSpPr txBox="1">
            <a:spLocks/>
          </p:cNvSpPr>
          <p:nvPr/>
        </p:nvSpPr>
        <p:spPr>
          <a:xfrm>
            <a:off x="11775332" y="6392271"/>
            <a:ext cx="424069" cy="356400"/>
          </a:xfrm>
          <a:prstGeom prst="rect">
            <a:avLst/>
          </a:prstGeom>
          <a:solidFill>
            <a:schemeClr val="tx1"/>
          </a:solidFill>
        </p:spPr>
        <p:txBody>
          <a:bodyPr rtlCol="0" anchor="ctr"/>
          <a:lstStyle>
            <a:defPPr rtl="0"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9B51A1E-902D-48AF-9020-955120F399B6}" type="slidenum">
              <a:rPr lang="nl-NL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nl-NL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3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 descr="Diaverdel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9575" y="354725"/>
            <a:ext cx="11192850" cy="1018549"/>
          </a:xfrm>
          <a:solidFill>
            <a:srgbClr val="FBBA00">
              <a:alpha val="80000"/>
            </a:srgb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l-NL" sz="4000" b="1" spc="-15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3 aspecten van participatie</a:t>
            </a:r>
            <a:endParaRPr lang="nl-NL" sz="4000" dirty="0">
              <a:ea typeface="+mj-ea"/>
            </a:endParaRP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871FFF0-869D-4EF3-B811-FF5B0193C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7</a:t>
            </a:fld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ijdelijke aanduiding voor inhoud 2">
            <a:extLst>
              <a:ext uri="{FF2B5EF4-FFF2-40B4-BE49-F238E27FC236}">
                <a16:creationId xmlns:a16="http://schemas.microsoft.com/office/drawing/2014/main" id="{9F9A577C-1C88-8E2C-8B55-96C83D083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3239502"/>
              </p:ext>
            </p:extLst>
          </p:nvPr>
        </p:nvGraphicFramePr>
        <p:xfrm>
          <a:off x="499575" y="1704976"/>
          <a:ext cx="11192850" cy="45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89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 descr="Diaverdeler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9575" y="354725"/>
            <a:ext cx="11192850" cy="1018549"/>
          </a:xfrm>
          <a:solidFill>
            <a:srgbClr val="FBBA00">
              <a:alpha val="80000"/>
            </a:srgbClr>
          </a:solidFill>
        </p:spPr>
        <p:txBody>
          <a:bodyPr vert="horz" lIns="180000" tIns="180000" rIns="180000" bIns="18000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nl-NL" sz="4000" b="1" spc="-15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Wie is belanghebbend / doelgroep?</a:t>
            </a:r>
            <a:endParaRPr lang="nl-NL" sz="4000" dirty="0">
              <a:ea typeface="+mj-ea"/>
            </a:endParaRPr>
          </a:p>
        </p:txBody>
      </p:sp>
      <p:sp>
        <p:nvSpPr>
          <p:cNvPr id="6" name="Tijdelijke aanduiding voor dianummer 7">
            <a:extLst>
              <a:ext uri="{FF2B5EF4-FFF2-40B4-BE49-F238E27FC236}">
                <a16:creationId xmlns:a16="http://schemas.microsoft.com/office/drawing/2014/main" id="{0871FFF0-869D-4EF3-B811-FF5B0193CB3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rtl="0"/>
            <a:fld id="{19B51A1E-902D-48AF-9020-955120F399B6}" type="slidenum">
              <a:rPr lang="nl-NL" sz="1000" smtClean="0">
                <a:latin typeface="Arial" panose="020B0604020202020204" pitchFamily="34" charset="0"/>
                <a:cs typeface="Arial" panose="020B0604020202020204" pitchFamily="34" charset="0"/>
              </a:rPr>
              <a:pPr rtl="0"/>
              <a:t>8</a:t>
            </a:fld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D519CEB5-4C5E-037F-3ED8-A928234DAD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789283"/>
              </p:ext>
            </p:extLst>
          </p:nvPr>
        </p:nvGraphicFramePr>
        <p:xfrm>
          <a:off x="626747" y="2000501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659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75332" y="6392271"/>
            <a:ext cx="424069" cy="356400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F5ADFFC-F61E-CDF6-57F1-8EB0816A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606" y="1968925"/>
            <a:ext cx="3498979" cy="2456442"/>
          </a:xfrm>
        </p:spPr>
        <p:txBody>
          <a:bodyPr>
            <a:normAutofit/>
          </a:bodyPr>
          <a:lstStyle/>
          <a:p>
            <a:r>
              <a:rPr lang="nl-NL" dirty="0"/>
              <a:t>KADERS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DE359D21-B4DC-ADA6-29E8-84BF13BBCB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560560"/>
              </p:ext>
            </p:extLst>
          </p:nvPr>
        </p:nvGraphicFramePr>
        <p:xfrm>
          <a:off x="5365340" y="934197"/>
          <a:ext cx="5821767" cy="528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962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3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1D65AF"/>
      </a:accent1>
      <a:accent2>
        <a:srgbClr val="E11D7F"/>
      </a:accent2>
      <a:accent3>
        <a:srgbClr val="1D65AF"/>
      </a:accent3>
      <a:accent4>
        <a:srgbClr val="FBBA00"/>
      </a:accent4>
      <a:accent5>
        <a:srgbClr val="1D65AF"/>
      </a:accent5>
      <a:accent6>
        <a:srgbClr val="E11D7F"/>
      </a:accent6>
      <a:hlink>
        <a:srgbClr val="E11D7F"/>
      </a:hlink>
      <a:folHlink>
        <a:srgbClr val="1D65AF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694_TF16411250.potx" id="{D90E20E0-7A65-452A-85D8-DEB126483C98}" vid="{28CB68CF-230B-4B70-861A-493AD1AEC24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9FE8136EAF641A47CBA3C1F8E8DAF" ma:contentTypeVersion="16" ma:contentTypeDescription="Een nieuw document maken." ma:contentTypeScope="" ma:versionID="140e109bd6bf40405e369f4f22d7d539">
  <xsd:schema xmlns:xsd="http://www.w3.org/2001/XMLSchema" xmlns:xs="http://www.w3.org/2001/XMLSchema" xmlns:p="http://schemas.microsoft.com/office/2006/metadata/properties" xmlns:ns2="d1f9d46c-99a4-4296-b85d-24401c66066c" xmlns:ns3="203a877e-5b0c-40d0-9aa7-9756e4b137f7" targetNamespace="http://schemas.microsoft.com/office/2006/metadata/properties" ma:root="true" ma:fieldsID="dee01b31532da5e51edfcaf89832dc09" ns2:_="" ns3:_="">
    <xsd:import namespace="d1f9d46c-99a4-4296-b85d-24401c66066c"/>
    <xsd:import namespace="203a877e-5b0c-40d0-9aa7-9756e4b137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9d46c-99a4-4296-b85d-24401c660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740e990d-3145-411f-900f-efe3685b9f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a877e-5b0c-40d0-9aa7-9756e4b137f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c26b753-1029-4c14-b1ac-32d94bf9d942}" ma:internalName="TaxCatchAll" ma:showField="CatchAllData" ma:web="203a877e-5b0c-40d0-9aa7-9756e4b137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f9d46c-99a4-4296-b85d-24401c66066c">
      <Terms xmlns="http://schemas.microsoft.com/office/infopath/2007/PartnerControls"/>
    </lcf76f155ced4ddcb4097134ff3c332f>
    <TaxCatchAll xmlns="203a877e-5b0c-40d0-9aa7-9756e4b137f7" xsi:nil="true"/>
  </documentManagement>
</p:properties>
</file>

<file path=customXml/itemProps1.xml><?xml version="1.0" encoding="utf-8"?>
<ds:datastoreItem xmlns:ds="http://schemas.openxmlformats.org/officeDocument/2006/customXml" ds:itemID="{E2D06BCD-D341-4716-9272-0F77A29B25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EC2EA0-4DC4-40D1-A580-FF13855747AD}"/>
</file>

<file path=customXml/itemProps3.xml><?xml version="1.0" encoding="utf-8"?>
<ds:datastoreItem xmlns:ds="http://schemas.openxmlformats.org/officeDocument/2006/customXml" ds:itemID="{EB2218FC-8412-44B9-9E82-D51F1F531141}">
  <ds:schemaRefs>
    <ds:schemaRef ds:uri="http://schemas.openxmlformats.org/package/2006/metadata/core-properties"/>
    <ds:schemaRef ds:uri="d1f9d46c-99a4-4296-b85d-24401c66066c"/>
    <ds:schemaRef ds:uri="http://purl.org/dc/terms/"/>
    <ds:schemaRef ds:uri="http://schemas.microsoft.com/office/2006/documentManagement/types"/>
    <ds:schemaRef ds:uri="http://schemas.microsoft.com/office/2006/metadata/properties"/>
    <ds:schemaRef ds:uri="203a877e-5b0c-40d0-9aa7-9756e4b137f7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312</Words>
  <Application>Microsoft Macintosh PowerPoint</Application>
  <PresentationFormat>Breedbeeld</PresentationFormat>
  <Paragraphs>82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ArialMT</vt:lpstr>
      <vt:lpstr>Calibri</vt:lpstr>
      <vt:lpstr>Candara</vt:lpstr>
      <vt:lpstr>Corbel</vt:lpstr>
      <vt:lpstr>Times New Roman</vt:lpstr>
      <vt:lpstr>Office-thema</vt:lpstr>
      <vt:lpstr>PowerPoint-presentatie</vt:lpstr>
      <vt:lpstr>PowerPoint-presentatie</vt:lpstr>
      <vt:lpstr>PowerPoint-presentatie</vt:lpstr>
      <vt:lpstr>Sterk voor Noord Stembiljet</vt:lpstr>
      <vt:lpstr>PowerPoint-presentatie</vt:lpstr>
      <vt:lpstr>Participatie is noodzakelijk omdat….. </vt:lpstr>
      <vt:lpstr>PowerPoint-presentatie</vt:lpstr>
      <vt:lpstr>PowerPoint-presentatie</vt:lpstr>
      <vt:lpstr>KADERS</vt:lpstr>
      <vt:lpstr>PowerPoint-presentatie</vt:lpstr>
      <vt:lpstr>Bij botsende belangen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185</cp:revision>
  <dcterms:created xsi:type="dcterms:W3CDTF">2021-06-10T13:24:08Z</dcterms:created>
  <dcterms:modified xsi:type="dcterms:W3CDTF">2023-03-31T09:34:48Z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0x0101008019FE8136EAF641A47CBA3C1F8E8DAF</vt:lpwstr>
  </property>
  <property fmtid="{D5CDD505-2E9C-101B-9397-08002B2CF9AE}" pid="3" name="MediaServiceImageTags">
    <vt:lpwstr/>
  </property>
</Properties>
</file>