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580"/>
  </p:normalViewPr>
  <p:slideViewPr>
    <p:cSldViewPr snapToGrid="0" snapToObjects="1">
      <p:cViewPr varScale="1">
        <p:scale>
          <a:sx n="88" d="100"/>
          <a:sy n="88" d="100"/>
        </p:scale>
        <p:origin x="20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C52BA-D43F-404C-AE8A-0857472CC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922AC-2657-A84E-9F58-545785C8F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2173A-3F7B-B147-B443-C54F4034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57653-15BE-0548-8913-474E926A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501C0-B62F-4A41-8A52-0BB6E007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35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8C97-F03B-2F40-876C-6A31B4AE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71454-D079-8F4B-A3DF-BB98F9E64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D2DC6-50B7-4D45-84E0-E18D0A19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54CCF-65FB-A343-9618-D6082126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3E294-6743-9C47-874B-599522B3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07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E40EAA-08F4-8043-AE45-24DE9DA6E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BA9EE-A80C-C84F-80B3-EA2CDB7F2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AE0CF-F6B0-1940-8EAD-9013542A5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36963-94E3-9846-9DCF-7F3D6585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67C67-C17E-E04F-8A6D-21A2B4C8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1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411DB-C576-DE4E-A903-CE9E5B02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6DC9D-538D-134C-97C8-488E69B4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4C7A1-C5A3-4345-BFF3-B52D88E7F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0393D-4547-7343-8B2E-38A034FD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4347C-F60F-F84B-B4F4-57B087C2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0ECA-9717-434A-B395-0118F2A38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26F53-48AC-1741-921D-934C897B0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5D7ED-5A79-6E44-B4FB-6A4619B97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BCA7B-2099-D041-9F94-D0A52968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3E75D-19F9-174F-A0E8-1985A155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56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62931-DFE1-EB45-97E1-6C027CA5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4DAFF-70CF-964E-90E3-9B82A7ADB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31D86-30CE-F84B-8BF6-06BC3A4EF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E017E-F9EB-864C-ABC8-72C3F2EE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335DE-E3B3-D940-BBB7-E38E29286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7C31E-F1BD-0F4A-B603-E1251494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9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1156B-40E1-3545-A5AB-B068EEB3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B8CB2-FAA2-8745-AF10-4FEACF8F2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EDAC3-3A46-B849-B9E8-F7017FA0C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EA17C-E3B8-7D44-9CA1-077640BAA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4242A-4E23-C242-9F86-357C04629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EAEFFC-1E8E-AE43-BBF4-BCC3CE462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78F61-C1CF-9244-8D31-402447B40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EAC816-6BEB-FF44-BB13-81B4C410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3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697E-2C11-144C-BB16-33B25B1E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BB12D-3DC2-404E-9661-78F4D9DB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9CB15-DB07-8E49-A6E2-E5C45584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D21B3-4B6A-A24D-99B8-B09BCF05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25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39872-E5B0-454D-AA60-7695F7EF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CD7040-53CC-5741-AB59-CB001F23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BFFD1-02FC-7B48-A5C7-74D92DC7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6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8423-34DF-3A4C-BA8F-7B1C1317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EF1FE-B444-5648-904D-2EF8B622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9D869-4AB2-384F-8328-A2E214C7D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E95DE-6CA1-7747-BCEA-D34B6068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8FF16-50BB-C749-8973-BA32D22F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E7688-7FE2-4242-B442-D168DDA5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46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3EF7B-8414-E14A-8D86-3C90876A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674F3-1D1D-EA42-8094-BECA0F145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C0A27-78E6-C344-BD85-A1359A50D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6091-D31A-FD41-B05D-862AB81F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0C57-6846-FC4A-9F23-6A887CE6B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1EABF-66DC-5C45-954F-40D6C041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94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6790A-4FCC-B84A-8D1B-A89B3E66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0DA79-2B51-664B-B86A-234801E4D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F538D-6998-5E42-A8BF-C15E26771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4F38-32F6-2C4B-B182-EEA323462AB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98573-B479-FB4D-84FB-88B6F80C5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A0E1A-58A9-844B-AC61-6131562AF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0ACA9-2CCD-5448-AB79-124F0B57A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86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96F7-8C51-8844-920D-FBF609ED15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 dirty="0"/>
              <a:t>Terugkoppeling dialoogtafel</a:t>
            </a:r>
            <a:r>
              <a:rPr lang="nl-NL" dirty="0"/>
              <a:t> ‘samenwerkende overheid’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D89D6-9CC5-824A-A3B9-BB47DEE552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29 maart 2021</a:t>
            </a:r>
          </a:p>
        </p:txBody>
      </p:sp>
    </p:spTree>
    <p:extLst>
      <p:ext uri="{BB962C8B-B14F-4D97-AF65-F5344CB8AC3E}">
        <p14:creationId xmlns:p14="http://schemas.microsoft.com/office/powerpoint/2010/main" val="422658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2FE0-C144-BE4E-9188-E6144152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samenwerken bij participatie?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6A47-0222-E14F-A0FF-655C26C69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Draagvlak</a:t>
            </a:r>
          </a:p>
          <a:p>
            <a:r>
              <a:rPr lang="nl-NL" dirty="0"/>
              <a:t>Verrijking door meer relaties met andere (beleids-)doelen</a:t>
            </a:r>
          </a:p>
          <a:p>
            <a:r>
              <a:rPr lang="nl-NL" dirty="0"/>
              <a:t>Expertise</a:t>
            </a:r>
          </a:p>
          <a:p>
            <a:r>
              <a:rPr lang="nl-NL" dirty="0"/>
              <a:t>Complexe kwesties vragen grotere betrokkenheid inwoners</a:t>
            </a:r>
          </a:p>
        </p:txBody>
      </p:sp>
    </p:spTree>
    <p:extLst>
      <p:ext uri="{BB962C8B-B14F-4D97-AF65-F5344CB8AC3E}">
        <p14:creationId xmlns:p14="http://schemas.microsoft.com/office/powerpoint/2010/main" val="195856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ED29-3DFF-A642-978F-B55B8639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AB3F2-81BC-DD44-8117-141F7B2AE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Vroegtijdig, zodat nog geen ingegraven standpunten</a:t>
            </a:r>
          </a:p>
          <a:p>
            <a:r>
              <a:rPr lang="nl-NL" dirty="0"/>
              <a:t>Gehele proces van beleidsvorming tot en met -uitvoering</a:t>
            </a:r>
          </a:p>
          <a:p>
            <a:r>
              <a:rPr lang="nl-NL" dirty="0"/>
              <a:t>Participatie-jaarplan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040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4BDC-C169-2D4F-A4A4-19E29D49E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Met wie?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C8FD3-BD1C-B84E-BD8D-BFAFDCD49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Inwoners, ambtenaren, college, raad</a:t>
            </a:r>
          </a:p>
          <a:p>
            <a:r>
              <a:rPr lang="nl-NL" dirty="0"/>
              <a:t>Committeren raad</a:t>
            </a:r>
          </a:p>
          <a:p>
            <a:r>
              <a:rPr lang="nl-NL" dirty="0"/>
              <a:t>Alle stakeholders</a:t>
            </a:r>
          </a:p>
          <a:p>
            <a:r>
              <a:rPr lang="nl-NL" dirty="0"/>
              <a:t>Representativiteit</a:t>
            </a:r>
          </a:p>
          <a:p>
            <a:pPr lvl="1">
              <a:spcBef>
                <a:spcPts val="1200"/>
              </a:spcBef>
              <a:buFont typeface="System Font Regular"/>
              <a:buChar char="−"/>
            </a:pPr>
            <a:r>
              <a:rPr lang="nl-NL" dirty="0"/>
              <a:t>niet alleen </a:t>
            </a:r>
            <a:r>
              <a:rPr lang="nl-NL" i="1" dirty="0" err="1"/>
              <a:t>usual</a:t>
            </a:r>
            <a:r>
              <a:rPr lang="nl-NL" i="1" dirty="0"/>
              <a:t> suspects</a:t>
            </a:r>
            <a:endParaRPr lang="nl-NL" dirty="0"/>
          </a:p>
          <a:p>
            <a:pPr lvl="1">
              <a:buFont typeface="System Font Regular"/>
              <a:buChar char="−"/>
            </a:pPr>
            <a:r>
              <a:rPr lang="nl-NL" dirty="0"/>
              <a:t>burgerfora (</a:t>
            </a:r>
            <a:r>
              <a:rPr lang="nl-NL" i="1" dirty="0"/>
              <a:t>v</a:t>
            </a:r>
            <a:r>
              <a:rPr lang="nl-NL" dirty="0"/>
              <a:t>ragen, loten?)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6918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B95C8-DAB6-2C40-8794-54FB19ECA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Omgevingswet: samen vormgeven aan onze leefomgeving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CD7913F-A238-7F42-888F-46DAA9651E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4067" y="1262743"/>
            <a:ext cx="6899733" cy="518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5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B3548-08D5-0946-965A-F5227912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D06B1-AA82-D14A-9A0F-0D6630B3E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Ontdekkingsreis vs. verordening</a:t>
            </a:r>
          </a:p>
          <a:p>
            <a:r>
              <a:rPr lang="nl-NL" dirty="0"/>
              <a:t>Verwachtingenmanagement: hoe ziet succes eruit?</a:t>
            </a:r>
          </a:p>
          <a:p>
            <a:r>
              <a:rPr lang="nl-NL" dirty="0"/>
              <a:t>Afhankelijk fase beleidscyclus: steeds concreter en minder vrijblijvend naarmate dichter bij uitvoering</a:t>
            </a:r>
          </a:p>
        </p:txBody>
      </p:sp>
    </p:spTree>
    <p:extLst>
      <p:ext uri="{BB962C8B-B14F-4D97-AF65-F5344CB8AC3E}">
        <p14:creationId xmlns:p14="http://schemas.microsoft.com/office/powerpoint/2010/main" val="134626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AED7-C6F4-1749-8D54-C93AF5F08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3E720-1588-324F-BACB-898ADD565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Bestuurlijke responsiviteit: win-winmogelijkheden, vertrouwen</a:t>
            </a:r>
          </a:p>
          <a:p>
            <a:r>
              <a:rPr lang="nl-NL" dirty="0"/>
              <a:t>Centraal aanspreekpunt</a:t>
            </a:r>
          </a:p>
          <a:p>
            <a:r>
              <a:rPr lang="nl-NL" dirty="0"/>
              <a:t>Natuurlijke reflex: van ‘waarom iets niet kan’ naar ‘hoe maken we het mogelijk?’</a:t>
            </a:r>
          </a:p>
          <a:p>
            <a:r>
              <a:rPr lang="nl-NL" dirty="0"/>
              <a:t>Gelijkwaardige gesprekspartners</a:t>
            </a:r>
          </a:p>
          <a:p>
            <a:r>
              <a:rPr lang="nl-NL" dirty="0"/>
              <a:t>Ondersteuning initiatieven</a:t>
            </a:r>
          </a:p>
        </p:txBody>
      </p:sp>
    </p:spTree>
    <p:extLst>
      <p:ext uri="{BB962C8B-B14F-4D97-AF65-F5344CB8AC3E}">
        <p14:creationId xmlns:p14="http://schemas.microsoft.com/office/powerpoint/2010/main" val="113362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6CBC-C574-114A-A9EF-7CD728A2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382E7-D0CF-1C49-B053-9A607B6A5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96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143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System Font Regular</vt:lpstr>
      <vt:lpstr>Office Theme</vt:lpstr>
      <vt:lpstr>Terugkoppeling dialoogtafel ‘samenwerkende overheid’</vt:lpstr>
      <vt:lpstr>Waarom samenwerken bij participatie?</vt:lpstr>
      <vt:lpstr>Wanneer?</vt:lpstr>
      <vt:lpstr>Met wie?</vt:lpstr>
      <vt:lpstr>Omgevingswet: samen vormgeven aan onze leefomgeving</vt:lpstr>
      <vt:lpstr>Regels?</vt:lpstr>
      <vt:lpstr>Hoe?</vt:lpstr>
      <vt:lpstr>Vragen?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Terugkoppeling dialoogtafel ‘samenwerkende overheid’</dc:title>
  <dc:creator>Hank Ort</dc:creator>
  <cp:lastModifiedBy>Hank Ort</cp:lastModifiedBy>
  <cp:revision>12</cp:revision>
  <dcterms:created xsi:type="dcterms:W3CDTF">2021-03-22T08:36:29Z</dcterms:created>
  <dcterms:modified xsi:type="dcterms:W3CDTF">2021-03-23T11:30:02Z</dcterms:modified>
</cp:coreProperties>
</file>