
<file path=[Content_Types].xml><?xml version="1.0" encoding="utf-8"?>
<Types xmlns="http://schemas.openxmlformats.org/package/2006/content-types">
  <Default Extension="B1DB07F0"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65" r:id="rId3"/>
    <p:sldId id="257" r:id="rId4"/>
    <p:sldId id="258" r:id="rId5"/>
    <p:sldId id="268" r:id="rId6"/>
    <p:sldId id="275" r:id="rId7"/>
    <p:sldId id="269" r:id="rId8"/>
    <p:sldId id="262" r:id="rId9"/>
    <p:sldId id="259" r:id="rId10"/>
    <p:sldId id="260" r:id="rId11"/>
    <p:sldId id="261" r:id="rId12"/>
    <p:sldId id="266" r:id="rId13"/>
    <p:sldId id="276" r:id="rId14"/>
    <p:sldId id="267" r:id="rId15"/>
    <p:sldId id="271" r:id="rId16"/>
    <p:sldId id="270" r:id="rId17"/>
    <p:sldId id="272" r:id="rId18"/>
    <p:sldId id="263" r:id="rId19"/>
    <p:sldId id="274" r:id="rId20"/>
    <p:sldId id="264"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13AE5-3196-4D9E-8D48-835A340206DC}" v="32" dt="2021-03-25T21:33:07.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4673" autoAdjust="0"/>
  </p:normalViewPr>
  <p:slideViewPr>
    <p:cSldViewPr snapToGrid="0">
      <p:cViewPr varScale="1">
        <p:scale>
          <a:sx n="69" d="100"/>
          <a:sy n="69" d="100"/>
        </p:scale>
        <p:origin x="9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em Bertels" userId="d58c402d9acc12af" providerId="LiveId" clId="{1BD13AE5-3196-4D9E-8D48-835A340206DC}"/>
    <pc:docChg chg="undo custSel addSld modSld sldOrd">
      <pc:chgData name="Willem Bertels" userId="d58c402d9acc12af" providerId="LiveId" clId="{1BD13AE5-3196-4D9E-8D48-835A340206DC}" dt="2021-03-25T21:41:28.408" v="1152" actId="6549"/>
      <pc:docMkLst>
        <pc:docMk/>
      </pc:docMkLst>
      <pc:sldChg chg="modNotesTx">
        <pc:chgData name="Willem Bertels" userId="d58c402d9acc12af" providerId="LiveId" clId="{1BD13AE5-3196-4D9E-8D48-835A340206DC}" dt="2021-03-25T15:03:03.821" v="218" actId="20577"/>
        <pc:sldMkLst>
          <pc:docMk/>
          <pc:sldMk cId="1466154706" sldId="257"/>
        </pc:sldMkLst>
      </pc:sldChg>
      <pc:sldChg chg="modSp mod modNotesTx">
        <pc:chgData name="Willem Bertels" userId="d58c402d9acc12af" providerId="LiveId" clId="{1BD13AE5-3196-4D9E-8D48-835A340206DC}" dt="2021-03-25T20:24:36.866" v="758" actId="6549"/>
        <pc:sldMkLst>
          <pc:docMk/>
          <pc:sldMk cId="3688020605" sldId="258"/>
        </pc:sldMkLst>
        <pc:spChg chg="mod">
          <ac:chgData name="Willem Bertels" userId="d58c402d9acc12af" providerId="LiveId" clId="{1BD13AE5-3196-4D9E-8D48-835A340206DC}" dt="2021-03-25T20:23:51.590" v="711" actId="27636"/>
          <ac:spMkLst>
            <pc:docMk/>
            <pc:sldMk cId="3688020605" sldId="258"/>
            <ac:spMk id="4" creationId="{79C16A74-9B30-4C55-9A63-112D6ABECDBE}"/>
          </ac:spMkLst>
        </pc:spChg>
        <pc:spChg chg="mod">
          <ac:chgData name="Willem Bertels" userId="d58c402d9acc12af" providerId="LiveId" clId="{1BD13AE5-3196-4D9E-8D48-835A340206DC}" dt="2021-03-25T20:24:36.866" v="758" actId="6549"/>
          <ac:spMkLst>
            <pc:docMk/>
            <pc:sldMk cId="3688020605" sldId="258"/>
            <ac:spMk id="6" creationId="{AB69472E-4F7F-4BBA-B8AF-3595635008B4}"/>
          </ac:spMkLst>
        </pc:spChg>
      </pc:sldChg>
      <pc:sldChg chg="addSp modSp mod">
        <pc:chgData name="Willem Bertels" userId="d58c402d9acc12af" providerId="LiveId" clId="{1BD13AE5-3196-4D9E-8D48-835A340206DC}" dt="2021-03-25T21:10:50.641" v="1098" actId="1076"/>
        <pc:sldMkLst>
          <pc:docMk/>
          <pc:sldMk cId="3173730438" sldId="259"/>
        </pc:sldMkLst>
        <pc:spChg chg="mod">
          <ac:chgData name="Willem Bertels" userId="d58c402d9acc12af" providerId="LiveId" clId="{1BD13AE5-3196-4D9E-8D48-835A340206DC}" dt="2021-03-25T20:30:48.631" v="1030" actId="14100"/>
          <ac:spMkLst>
            <pc:docMk/>
            <pc:sldMk cId="3173730438" sldId="259"/>
            <ac:spMk id="3" creationId="{FAADBFC6-C41C-4497-A998-647FA289FF19}"/>
          </ac:spMkLst>
        </pc:spChg>
        <pc:picChg chg="add mod">
          <ac:chgData name="Willem Bertels" userId="d58c402d9acc12af" providerId="LiveId" clId="{1BD13AE5-3196-4D9E-8D48-835A340206DC}" dt="2021-03-25T21:10:50.641" v="1098" actId="1076"/>
          <ac:picMkLst>
            <pc:docMk/>
            <pc:sldMk cId="3173730438" sldId="259"/>
            <ac:picMk id="4098" creationId="{4F145E5E-26BF-4579-B1AF-50027DD21879}"/>
          </ac:picMkLst>
        </pc:picChg>
      </pc:sldChg>
      <pc:sldChg chg="addSp delSp modSp mod setBg setClrOvrMap">
        <pc:chgData name="Willem Bertels" userId="d58c402d9acc12af" providerId="LiveId" clId="{1BD13AE5-3196-4D9E-8D48-835A340206DC}" dt="2021-03-25T21:29:30.592" v="1106" actId="26606"/>
        <pc:sldMkLst>
          <pc:docMk/>
          <pc:sldMk cId="1289448259" sldId="260"/>
        </pc:sldMkLst>
        <pc:spChg chg="mod">
          <ac:chgData name="Willem Bertels" userId="d58c402d9acc12af" providerId="LiveId" clId="{1BD13AE5-3196-4D9E-8D48-835A340206DC}" dt="2021-03-25T21:29:30.592" v="1106" actId="26606"/>
          <ac:spMkLst>
            <pc:docMk/>
            <pc:sldMk cId="1289448259" sldId="260"/>
            <ac:spMk id="2" creationId="{9701A884-AB9C-4450-B79F-27B01FE92E82}"/>
          </ac:spMkLst>
        </pc:spChg>
        <pc:spChg chg="mod">
          <ac:chgData name="Willem Bertels" userId="d58c402d9acc12af" providerId="LiveId" clId="{1BD13AE5-3196-4D9E-8D48-835A340206DC}" dt="2021-03-25T21:29:30.592" v="1106" actId="26606"/>
          <ac:spMkLst>
            <pc:docMk/>
            <pc:sldMk cId="1289448259" sldId="260"/>
            <ac:spMk id="3" creationId="{41890D0F-E151-4F0A-9602-1DDB03931DC8}"/>
          </ac:spMkLst>
        </pc:spChg>
        <pc:spChg chg="add del">
          <ac:chgData name="Willem Bertels" userId="d58c402d9acc12af" providerId="LiveId" clId="{1BD13AE5-3196-4D9E-8D48-835A340206DC}" dt="2021-03-25T21:29:30.592" v="1106" actId="26606"/>
          <ac:spMkLst>
            <pc:docMk/>
            <pc:sldMk cId="1289448259" sldId="260"/>
            <ac:spMk id="8" creationId="{F63C748C-967B-4A7B-A90F-3EDD0F485AC6}"/>
          </ac:spMkLst>
        </pc:spChg>
        <pc:spChg chg="add del">
          <ac:chgData name="Willem Bertels" userId="d58c402d9acc12af" providerId="LiveId" clId="{1BD13AE5-3196-4D9E-8D48-835A340206DC}" dt="2021-03-25T21:29:30.592" v="1106" actId="26606"/>
          <ac:spMkLst>
            <pc:docMk/>
            <pc:sldMk cId="1289448259" sldId="260"/>
            <ac:spMk id="10" creationId="{C0143637-4934-44E4-B909-BAF1E7B27972}"/>
          </ac:spMkLst>
        </pc:spChg>
        <pc:spChg chg="add del">
          <ac:chgData name="Willem Bertels" userId="d58c402d9acc12af" providerId="LiveId" clId="{1BD13AE5-3196-4D9E-8D48-835A340206DC}" dt="2021-03-25T21:29:30.592" v="1106" actId="26606"/>
          <ac:spMkLst>
            <pc:docMk/>
            <pc:sldMk cId="1289448259" sldId="260"/>
            <ac:spMk id="71" creationId="{C6870151-9189-4C3A-8379-EF3D95827A0A}"/>
          </ac:spMkLst>
        </pc:spChg>
        <pc:spChg chg="add del">
          <ac:chgData name="Willem Bertels" userId="d58c402d9acc12af" providerId="LiveId" clId="{1BD13AE5-3196-4D9E-8D48-835A340206DC}" dt="2021-03-25T21:29:30.592" v="1106" actId="26606"/>
          <ac:spMkLst>
            <pc:docMk/>
            <pc:sldMk cId="1289448259" sldId="260"/>
            <ac:spMk id="73" creationId="{123EA69C-102A-4DD0-9547-05DCD271D159}"/>
          </ac:spMkLst>
        </pc:spChg>
        <pc:spChg chg="add del">
          <ac:chgData name="Willem Bertels" userId="d58c402d9acc12af" providerId="LiveId" clId="{1BD13AE5-3196-4D9E-8D48-835A340206DC}" dt="2021-03-25T21:29:30.592" v="1106" actId="26606"/>
          <ac:spMkLst>
            <pc:docMk/>
            <pc:sldMk cId="1289448259" sldId="260"/>
            <ac:spMk id="75" creationId="{6A862265-5CA3-4C40-8582-7534C3B03C2A}"/>
          </ac:spMkLst>
        </pc:spChg>
        <pc:spChg chg="add del">
          <ac:chgData name="Willem Bertels" userId="d58c402d9acc12af" providerId="LiveId" clId="{1BD13AE5-3196-4D9E-8D48-835A340206DC}" dt="2021-03-25T21:29:30.592" v="1106" actId="26606"/>
          <ac:spMkLst>
            <pc:docMk/>
            <pc:sldMk cId="1289448259" sldId="260"/>
            <ac:spMk id="77" creationId="{600EF80B-0391-4082-9AF5-F15B091B4CE9}"/>
          </ac:spMkLst>
        </pc:spChg>
        <pc:spChg chg="add del">
          <ac:chgData name="Willem Bertels" userId="d58c402d9acc12af" providerId="LiveId" clId="{1BD13AE5-3196-4D9E-8D48-835A340206DC}" dt="2021-03-25T21:29:30.592" v="1106" actId="26606"/>
          <ac:spMkLst>
            <pc:docMk/>
            <pc:sldMk cId="1289448259" sldId="260"/>
            <ac:spMk id="81" creationId="{3FBF03E8-C602-4192-9C52-F84B29FDCC88}"/>
          </ac:spMkLst>
        </pc:spChg>
        <pc:picChg chg="add mod ord">
          <ac:chgData name="Willem Bertels" userId="d58c402d9acc12af" providerId="LiveId" clId="{1BD13AE5-3196-4D9E-8D48-835A340206DC}" dt="2021-03-25T21:29:30.592" v="1106" actId="26606"/>
          <ac:picMkLst>
            <pc:docMk/>
            <pc:sldMk cId="1289448259" sldId="260"/>
            <ac:picMk id="5122" creationId="{494F3C4F-4C45-4E5A-A4F8-07438769BC09}"/>
          </ac:picMkLst>
        </pc:picChg>
        <pc:cxnChg chg="add del">
          <ac:chgData name="Willem Bertels" userId="d58c402d9acc12af" providerId="LiveId" clId="{1BD13AE5-3196-4D9E-8D48-835A340206DC}" dt="2021-03-25T21:29:30.592" v="1106" actId="26606"/>
          <ac:cxnSpMkLst>
            <pc:docMk/>
            <pc:sldMk cId="1289448259" sldId="260"/>
            <ac:cxnSpMk id="79" creationId="{D33AC32D-5F44-45F7-A0BD-7C11A86BED57}"/>
          </ac:cxnSpMkLst>
        </pc:cxnChg>
      </pc:sldChg>
      <pc:sldChg chg="addSp modSp mod modNotesTx">
        <pc:chgData name="Willem Bertels" userId="d58c402d9acc12af" providerId="LiveId" clId="{1BD13AE5-3196-4D9E-8D48-835A340206DC}" dt="2021-03-25T21:33:07.966" v="1110" actId="1076"/>
        <pc:sldMkLst>
          <pc:docMk/>
          <pc:sldMk cId="1706770857" sldId="261"/>
        </pc:sldMkLst>
        <pc:spChg chg="mod">
          <ac:chgData name="Willem Bertels" userId="d58c402d9acc12af" providerId="LiveId" clId="{1BD13AE5-3196-4D9E-8D48-835A340206DC}" dt="2021-03-25T20:13:12.705" v="618" actId="27636"/>
          <ac:spMkLst>
            <pc:docMk/>
            <pc:sldMk cId="1706770857" sldId="261"/>
            <ac:spMk id="3" creationId="{1D67E84E-FAF8-4FA3-A517-787C7C6EA452}"/>
          </ac:spMkLst>
        </pc:spChg>
        <pc:picChg chg="add mod">
          <ac:chgData name="Willem Bertels" userId="d58c402d9acc12af" providerId="LiveId" clId="{1BD13AE5-3196-4D9E-8D48-835A340206DC}" dt="2021-03-25T21:33:07.966" v="1110" actId="1076"/>
          <ac:picMkLst>
            <pc:docMk/>
            <pc:sldMk cId="1706770857" sldId="261"/>
            <ac:picMk id="6146" creationId="{0F263828-39C3-4FEF-AD6A-1CCB042A71AF}"/>
          </ac:picMkLst>
        </pc:picChg>
      </pc:sldChg>
      <pc:sldChg chg="addSp modSp">
        <pc:chgData name="Willem Bertels" userId="d58c402d9acc12af" providerId="LiveId" clId="{1BD13AE5-3196-4D9E-8D48-835A340206DC}" dt="2021-03-25T20:59:05.160" v="1095" actId="1076"/>
        <pc:sldMkLst>
          <pc:docMk/>
          <pc:sldMk cId="2843655117" sldId="262"/>
        </pc:sldMkLst>
        <pc:picChg chg="add mod">
          <ac:chgData name="Willem Bertels" userId="d58c402d9acc12af" providerId="LiveId" clId="{1BD13AE5-3196-4D9E-8D48-835A340206DC}" dt="2021-03-25T20:59:05.160" v="1095" actId="1076"/>
          <ac:picMkLst>
            <pc:docMk/>
            <pc:sldMk cId="2843655117" sldId="262"/>
            <ac:picMk id="3074" creationId="{CB12086F-CA4A-4174-953D-ECB66CBF1BB7}"/>
          </ac:picMkLst>
        </pc:picChg>
      </pc:sldChg>
      <pc:sldChg chg="modSp mod modShow modNotesTx">
        <pc:chgData name="Willem Bertels" userId="d58c402d9acc12af" providerId="LiveId" clId="{1BD13AE5-3196-4D9E-8D48-835A340206DC}" dt="2021-03-25T19:52:26.833" v="480" actId="729"/>
        <pc:sldMkLst>
          <pc:docMk/>
          <pc:sldMk cId="2302908480" sldId="263"/>
        </pc:sldMkLst>
        <pc:spChg chg="mod">
          <ac:chgData name="Willem Bertels" userId="d58c402d9acc12af" providerId="LiveId" clId="{1BD13AE5-3196-4D9E-8D48-835A340206DC}" dt="2021-03-25T19:44:36.537" v="475" actId="14100"/>
          <ac:spMkLst>
            <pc:docMk/>
            <pc:sldMk cId="2302908480" sldId="263"/>
            <ac:spMk id="2" creationId="{1FDCE297-F1B1-4994-B898-92CA76C5812D}"/>
          </ac:spMkLst>
        </pc:spChg>
      </pc:sldChg>
      <pc:sldChg chg="mod modShow">
        <pc:chgData name="Willem Bertels" userId="d58c402d9acc12af" providerId="LiveId" clId="{1BD13AE5-3196-4D9E-8D48-835A340206DC}" dt="2021-03-25T19:52:32.405" v="481" actId="729"/>
        <pc:sldMkLst>
          <pc:docMk/>
          <pc:sldMk cId="1969134430" sldId="264"/>
        </pc:sldMkLst>
      </pc:sldChg>
      <pc:sldChg chg="modSp mod">
        <pc:chgData name="Willem Bertels" userId="d58c402d9acc12af" providerId="LiveId" clId="{1BD13AE5-3196-4D9E-8D48-835A340206DC}" dt="2021-03-25T20:21:39.872" v="621" actId="12"/>
        <pc:sldMkLst>
          <pc:docMk/>
          <pc:sldMk cId="2668132638" sldId="265"/>
        </pc:sldMkLst>
        <pc:spChg chg="mod">
          <ac:chgData name="Willem Bertels" userId="d58c402d9acc12af" providerId="LiveId" clId="{1BD13AE5-3196-4D9E-8D48-835A340206DC}" dt="2021-03-25T20:21:39.872" v="621" actId="12"/>
          <ac:spMkLst>
            <pc:docMk/>
            <pc:sldMk cId="2668132638" sldId="265"/>
            <ac:spMk id="3" creationId="{D574AE7A-144A-4F21-A671-61D19841E0E9}"/>
          </ac:spMkLst>
        </pc:spChg>
      </pc:sldChg>
      <pc:sldChg chg="modSp mod">
        <pc:chgData name="Willem Bertels" userId="d58c402d9acc12af" providerId="LiveId" clId="{1BD13AE5-3196-4D9E-8D48-835A340206DC}" dt="2021-03-25T20:29:45.903" v="1029" actId="20577"/>
        <pc:sldMkLst>
          <pc:docMk/>
          <pc:sldMk cId="2399042937" sldId="266"/>
        </pc:sldMkLst>
        <pc:spChg chg="mod">
          <ac:chgData name="Willem Bertels" userId="d58c402d9acc12af" providerId="LiveId" clId="{1BD13AE5-3196-4D9E-8D48-835A340206DC}" dt="2021-03-25T20:29:45.903" v="1029" actId="20577"/>
          <ac:spMkLst>
            <pc:docMk/>
            <pc:sldMk cId="2399042937" sldId="266"/>
            <ac:spMk id="3" creationId="{1A82CD8E-19A9-410A-B46C-032C8678905E}"/>
          </ac:spMkLst>
        </pc:spChg>
      </pc:sldChg>
      <pc:sldChg chg="modSp mod">
        <pc:chgData name="Willem Bertels" userId="d58c402d9acc12af" providerId="LiveId" clId="{1BD13AE5-3196-4D9E-8D48-835A340206DC}" dt="2021-03-25T20:24:50.954" v="762" actId="20577"/>
        <pc:sldMkLst>
          <pc:docMk/>
          <pc:sldMk cId="2987006821" sldId="268"/>
        </pc:sldMkLst>
        <pc:spChg chg="mod">
          <ac:chgData name="Willem Bertels" userId="d58c402d9acc12af" providerId="LiveId" clId="{1BD13AE5-3196-4D9E-8D48-835A340206DC}" dt="2021-03-25T20:24:50.954" v="762" actId="20577"/>
          <ac:spMkLst>
            <pc:docMk/>
            <pc:sldMk cId="2987006821" sldId="268"/>
            <ac:spMk id="3" creationId="{57D336F7-F86D-40DC-BB85-679806B85E9B}"/>
          </ac:spMkLst>
        </pc:spChg>
      </pc:sldChg>
      <pc:sldChg chg="modSp new mod modShow">
        <pc:chgData name="Willem Bertels" userId="d58c402d9acc12af" providerId="LiveId" clId="{1BD13AE5-3196-4D9E-8D48-835A340206DC}" dt="2021-03-25T21:41:28.408" v="1152" actId="6549"/>
        <pc:sldMkLst>
          <pc:docMk/>
          <pc:sldMk cId="814657075" sldId="273"/>
        </pc:sldMkLst>
        <pc:spChg chg="mod">
          <ac:chgData name="Willem Bertels" userId="d58c402d9acc12af" providerId="LiveId" clId="{1BD13AE5-3196-4D9E-8D48-835A340206DC}" dt="2021-03-25T21:41:28.408" v="1152" actId="6549"/>
          <ac:spMkLst>
            <pc:docMk/>
            <pc:sldMk cId="814657075" sldId="273"/>
            <ac:spMk id="2" creationId="{6776404F-DB27-4B39-9527-57BA8F03AE3E}"/>
          </ac:spMkLst>
        </pc:spChg>
        <pc:spChg chg="mod">
          <ac:chgData name="Willem Bertels" userId="d58c402d9acc12af" providerId="LiveId" clId="{1BD13AE5-3196-4D9E-8D48-835A340206DC}" dt="2021-03-25T20:13:23.675" v="620"/>
          <ac:spMkLst>
            <pc:docMk/>
            <pc:sldMk cId="814657075" sldId="273"/>
            <ac:spMk id="3" creationId="{B6BB6664-EB66-4489-A4A3-028BBF56A69F}"/>
          </ac:spMkLst>
        </pc:spChg>
      </pc:sldChg>
      <pc:sldChg chg="addSp delSp modSp new mod ord setBg">
        <pc:chgData name="Willem Bertels" userId="d58c402d9acc12af" providerId="LiveId" clId="{1BD13AE5-3196-4D9E-8D48-835A340206DC}" dt="2021-03-25T21:40:56.542" v="1142" actId="20577"/>
        <pc:sldMkLst>
          <pc:docMk/>
          <pc:sldMk cId="2028655580" sldId="274"/>
        </pc:sldMkLst>
        <pc:spChg chg="mod">
          <ac:chgData name="Willem Bertels" userId="d58c402d9acc12af" providerId="LiveId" clId="{1BD13AE5-3196-4D9E-8D48-835A340206DC}" dt="2021-03-25T19:43:38.697" v="408" actId="20577"/>
          <ac:spMkLst>
            <pc:docMk/>
            <pc:sldMk cId="2028655580" sldId="274"/>
            <ac:spMk id="2" creationId="{28D2DBE6-4205-4F44-A52D-6E335BF36BDD}"/>
          </ac:spMkLst>
        </pc:spChg>
        <pc:spChg chg="mod">
          <ac:chgData name="Willem Bertels" userId="d58c402d9acc12af" providerId="LiveId" clId="{1BD13AE5-3196-4D9E-8D48-835A340206DC}" dt="2021-03-25T21:40:56.542" v="1142" actId="20577"/>
          <ac:spMkLst>
            <pc:docMk/>
            <pc:sldMk cId="2028655580" sldId="274"/>
            <ac:spMk id="3" creationId="{E7C700A7-6D28-44C3-8378-DD710DB917FA}"/>
          </ac:spMkLst>
        </pc:spChg>
        <pc:spChg chg="add del">
          <ac:chgData name="Willem Bertels" userId="d58c402d9acc12af" providerId="LiveId" clId="{1BD13AE5-3196-4D9E-8D48-835A340206DC}" dt="2021-03-25T19:42:03.982" v="379" actId="26606"/>
          <ac:spMkLst>
            <pc:docMk/>
            <pc:sldMk cId="2028655580" sldId="274"/>
            <ac:spMk id="9" creationId="{35C3D674-3D59-4E93-80CA-0C0A9095E816}"/>
          </ac:spMkLst>
        </pc:spChg>
        <pc:spChg chg="add del">
          <ac:chgData name="Willem Bertels" userId="d58c402d9acc12af" providerId="LiveId" clId="{1BD13AE5-3196-4D9E-8D48-835A340206DC}" dt="2021-03-25T19:42:03.982" v="379" actId="26606"/>
          <ac:spMkLst>
            <pc:docMk/>
            <pc:sldMk cId="2028655580" sldId="274"/>
            <ac:spMk id="13" creationId="{EF2A81E1-BCBE-426B-8C09-33274E69409D}"/>
          </ac:spMkLst>
        </pc:spChg>
        <pc:spChg chg="add">
          <ac:chgData name="Willem Bertels" userId="d58c402d9acc12af" providerId="LiveId" clId="{1BD13AE5-3196-4D9E-8D48-835A340206DC}" dt="2021-03-25T19:42:03.998" v="380" actId="26606"/>
          <ac:spMkLst>
            <pc:docMk/>
            <pc:sldMk cId="2028655580" sldId="274"/>
            <ac:spMk id="20" creationId="{021A4066-B261-49FE-952E-A0FE3EE75CD2}"/>
          </ac:spMkLst>
        </pc:spChg>
        <pc:spChg chg="add">
          <ac:chgData name="Willem Bertels" userId="d58c402d9acc12af" providerId="LiveId" clId="{1BD13AE5-3196-4D9E-8D48-835A340206DC}" dt="2021-03-25T19:42:03.998" v="380" actId="26606"/>
          <ac:spMkLst>
            <pc:docMk/>
            <pc:sldMk cId="2028655580" sldId="274"/>
            <ac:spMk id="23" creationId="{81958111-BC13-4D45-AB27-0C2C83F9BA64}"/>
          </ac:spMkLst>
        </pc:spChg>
        <pc:grpChg chg="add">
          <ac:chgData name="Willem Bertels" userId="d58c402d9acc12af" providerId="LiveId" clId="{1BD13AE5-3196-4D9E-8D48-835A340206DC}" dt="2021-03-25T19:42:03.998" v="380" actId="26606"/>
          <ac:grpSpMkLst>
            <pc:docMk/>
            <pc:sldMk cId="2028655580" sldId="274"/>
            <ac:grpSpMk id="24" creationId="{82188758-E18A-4CE5-9D03-F4BF5D887C3F}"/>
          </ac:grpSpMkLst>
        </pc:grpChg>
        <pc:picChg chg="add del mod">
          <ac:chgData name="Willem Bertels" userId="d58c402d9acc12af" providerId="LiveId" clId="{1BD13AE5-3196-4D9E-8D48-835A340206DC}" dt="2021-03-25T19:51:44.996" v="477" actId="478"/>
          <ac:picMkLst>
            <pc:docMk/>
            <pc:sldMk cId="2028655580" sldId="274"/>
            <ac:picMk id="4" creationId="{34B11C90-292F-4E46-9F3A-32F779F4BEF9}"/>
          </ac:picMkLst>
        </pc:picChg>
        <pc:picChg chg="add del">
          <ac:chgData name="Willem Bertels" userId="d58c402d9acc12af" providerId="LiveId" clId="{1BD13AE5-3196-4D9E-8D48-835A340206DC}" dt="2021-03-25T19:42:03.982" v="379" actId="26606"/>
          <ac:picMkLst>
            <pc:docMk/>
            <pc:sldMk cId="2028655580" sldId="274"/>
            <ac:picMk id="15" creationId="{39D1DDD4-5BB3-45BA-B9B3-06B62299AD79}"/>
          </ac:picMkLst>
        </pc:picChg>
        <pc:picChg chg="add">
          <ac:chgData name="Willem Bertels" userId="d58c402d9acc12af" providerId="LiveId" clId="{1BD13AE5-3196-4D9E-8D48-835A340206DC}" dt="2021-03-25T19:42:03.998" v="380" actId="26606"/>
          <ac:picMkLst>
            <pc:docMk/>
            <pc:sldMk cId="2028655580" sldId="274"/>
            <ac:picMk id="19" creationId="{D42F4933-2ECF-4EE5-BCE4-F19E3CA609FE}"/>
          </ac:picMkLst>
        </pc:picChg>
        <pc:picChg chg="add mod">
          <ac:chgData name="Willem Bertels" userId="d58c402d9acc12af" providerId="LiveId" clId="{1BD13AE5-3196-4D9E-8D48-835A340206DC}" dt="2021-03-25T19:51:52.522" v="479" actId="1076"/>
          <ac:picMkLst>
            <pc:docMk/>
            <pc:sldMk cId="2028655580" sldId="274"/>
            <ac:picMk id="1026" creationId="{F35470B1-41AF-452F-994C-FC796E3F50E8}"/>
          </ac:picMkLst>
        </pc:picChg>
        <pc:cxnChg chg="add del">
          <ac:chgData name="Willem Bertels" userId="d58c402d9acc12af" providerId="LiveId" clId="{1BD13AE5-3196-4D9E-8D48-835A340206DC}" dt="2021-03-25T19:42:03.982" v="379" actId="26606"/>
          <ac:cxnSpMkLst>
            <pc:docMk/>
            <pc:sldMk cId="2028655580" sldId="274"/>
            <ac:cxnSpMk id="11" creationId="{C884B8F8-FDC9-498B-9960-5D7260AFCB03}"/>
          </ac:cxnSpMkLst>
        </pc:cxnChg>
        <pc:cxnChg chg="add del">
          <ac:chgData name="Willem Bertels" userId="d58c402d9acc12af" providerId="LiveId" clId="{1BD13AE5-3196-4D9E-8D48-835A340206DC}" dt="2021-03-25T19:42:03.982" v="379" actId="26606"/>
          <ac:cxnSpMkLst>
            <pc:docMk/>
            <pc:sldMk cId="2028655580" sldId="274"/>
            <ac:cxnSpMk id="17" creationId="{A24DAE64-2302-42EA-8239-F2F0775CA5AD}"/>
          </ac:cxnSpMkLst>
        </pc:cxnChg>
        <pc:cxnChg chg="add">
          <ac:chgData name="Willem Bertels" userId="d58c402d9acc12af" providerId="LiveId" clId="{1BD13AE5-3196-4D9E-8D48-835A340206DC}" dt="2021-03-25T19:42:03.998" v="380" actId="26606"/>
          <ac:cxnSpMkLst>
            <pc:docMk/>
            <pc:sldMk cId="2028655580" sldId="274"/>
            <ac:cxnSpMk id="21" creationId="{C6FAC23C-014D-4AC5-AD1B-36F7D0E7EF32}"/>
          </ac:cxnSpMkLst>
        </pc:cxnChg>
        <pc:cxnChg chg="add">
          <ac:chgData name="Willem Bertels" userId="d58c402d9acc12af" providerId="LiveId" clId="{1BD13AE5-3196-4D9E-8D48-835A340206DC}" dt="2021-03-25T19:42:03.998" v="380" actId="26606"/>
          <ac:cxnSpMkLst>
            <pc:docMk/>
            <pc:sldMk cId="2028655580" sldId="274"/>
            <ac:cxnSpMk id="22" creationId="{381B4579-E2EA-4BD7-94FF-0A0BEE135C6B}"/>
          </ac:cxnSpMkLst>
        </pc:cxnChg>
      </pc:sldChg>
      <pc:sldChg chg="modSp new mod">
        <pc:chgData name="Willem Bertels" userId="d58c402d9acc12af" providerId="LiveId" clId="{1BD13AE5-3196-4D9E-8D48-835A340206DC}" dt="2021-03-25T20:29:22.388" v="1015" actId="20577"/>
        <pc:sldMkLst>
          <pc:docMk/>
          <pc:sldMk cId="232491098" sldId="275"/>
        </pc:sldMkLst>
        <pc:spChg chg="mod">
          <ac:chgData name="Willem Bertels" userId="d58c402d9acc12af" providerId="LiveId" clId="{1BD13AE5-3196-4D9E-8D48-835A340206DC}" dt="2021-03-25T20:25:08.107" v="784" actId="20577"/>
          <ac:spMkLst>
            <pc:docMk/>
            <pc:sldMk cId="232491098" sldId="275"/>
            <ac:spMk id="2" creationId="{117DB069-9A78-459D-B9C7-CCE13043832C}"/>
          </ac:spMkLst>
        </pc:spChg>
        <pc:spChg chg="mod">
          <ac:chgData name="Willem Bertels" userId="d58c402d9acc12af" providerId="LiveId" clId="{1BD13AE5-3196-4D9E-8D48-835A340206DC}" dt="2021-03-25T20:29:22.388" v="1015" actId="20577"/>
          <ac:spMkLst>
            <pc:docMk/>
            <pc:sldMk cId="232491098" sldId="275"/>
            <ac:spMk id="3" creationId="{5D7F5A2E-B5A9-4891-910E-376AAA7587D1}"/>
          </ac:spMkLst>
        </pc:spChg>
      </pc:sldChg>
      <pc:sldChg chg="addSp delSp modSp new mod ord setBg setClrOvrMap">
        <pc:chgData name="Willem Bertels" userId="d58c402d9acc12af" providerId="LiveId" clId="{1BD13AE5-3196-4D9E-8D48-835A340206DC}" dt="2021-03-25T20:55:45.902" v="1093"/>
        <pc:sldMkLst>
          <pc:docMk/>
          <pc:sldMk cId="2580714079" sldId="276"/>
        </pc:sldMkLst>
        <pc:spChg chg="mod">
          <ac:chgData name="Willem Bertels" userId="d58c402d9acc12af" providerId="LiveId" clId="{1BD13AE5-3196-4D9E-8D48-835A340206DC}" dt="2021-03-25T20:55:15.568" v="1091" actId="26606"/>
          <ac:spMkLst>
            <pc:docMk/>
            <pc:sldMk cId="2580714079" sldId="276"/>
            <ac:spMk id="2" creationId="{857A487A-80DB-48B3-ACDB-76F1042CE1A0}"/>
          </ac:spMkLst>
        </pc:spChg>
        <pc:spChg chg="mod ord">
          <ac:chgData name="Willem Bertels" userId="d58c402d9acc12af" providerId="LiveId" clId="{1BD13AE5-3196-4D9E-8D48-835A340206DC}" dt="2021-03-25T20:55:15.568" v="1091" actId="26606"/>
          <ac:spMkLst>
            <pc:docMk/>
            <pc:sldMk cId="2580714079" sldId="276"/>
            <ac:spMk id="3" creationId="{8DFA10E9-9691-42F6-9584-01D77B9DBD0E}"/>
          </ac:spMkLst>
        </pc:spChg>
        <pc:spChg chg="add del">
          <ac:chgData name="Willem Bertels" userId="d58c402d9acc12af" providerId="LiveId" clId="{1BD13AE5-3196-4D9E-8D48-835A340206DC}" dt="2021-03-25T20:42:34.007" v="1076" actId="26606"/>
          <ac:spMkLst>
            <pc:docMk/>
            <pc:sldMk cId="2580714079" sldId="276"/>
            <ac:spMk id="10" creationId="{C6870151-9189-4C3A-8379-EF3D95827A0A}"/>
          </ac:spMkLst>
        </pc:spChg>
        <pc:spChg chg="add del">
          <ac:chgData name="Willem Bertels" userId="d58c402d9acc12af" providerId="LiveId" clId="{1BD13AE5-3196-4D9E-8D48-835A340206DC}" dt="2021-03-25T20:42:34.007" v="1076" actId="26606"/>
          <ac:spMkLst>
            <pc:docMk/>
            <pc:sldMk cId="2580714079" sldId="276"/>
            <ac:spMk id="12" creationId="{123EA69C-102A-4DD0-9547-05DCD271D159}"/>
          </ac:spMkLst>
        </pc:spChg>
        <pc:spChg chg="add del">
          <ac:chgData name="Willem Bertels" userId="d58c402d9acc12af" providerId="LiveId" clId="{1BD13AE5-3196-4D9E-8D48-835A340206DC}" dt="2021-03-25T20:42:34.007" v="1076" actId="26606"/>
          <ac:spMkLst>
            <pc:docMk/>
            <pc:sldMk cId="2580714079" sldId="276"/>
            <ac:spMk id="14" creationId="{6A862265-5CA3-4C40-8582-7534C3B03C2A}"/>
          </ac:spMkLst>
        </pc:spChg>
        <pc:spChg chg="add del">
          <ac:chgData name="Willem Bertels" userId="d58c402d9acc12af" providerId="LiveId" clId="{1BD13AE5-3196-4D9E-8D48-835A340206DC}" dt="2021-03-25T20:42:34.007" v="1076" actId="26606"/>
          <ac:spMkLst>
            <pc:docMk/>
            <pc:sldMk cId="2580714079" sldId="276"/>
            <ac:spMk id="16" creationId="{600EF80B-0391-4082-9AF5-F15B091B4CE9}"/>
          </ac:spMkLst>
        </pc:spChg>
        <pc:spChg chg="add del">
          <ac:chgData name="Willem Bertels" userId="d58c402d9acc12af" providerId="LiveId" clId="{1BD13AE5-3196-4D9E-8D48-835A340206DC}" dt="2021-03-25T20:42:34.007" v="1076" actId="26606"/>
          <ac:spMkLst>
            <pc:docMk/>
            <pc:sldMk cId="2580714079" sldId="276"/>
            <ac:spMk id="20" creationId="{3FBF03E8-C602-4192-9C52-F84B29FDCC88}"/>
          </ac:spMkLst>
        </pc:spChg>
        <pc:spChg chg="add del">
          <ac:chgData name="Willem Bertels" userId="d58c402d9acc12af" providerId="LiveId" clId="{1BD13AE5-3196-4D9E-8D48-835A340206DC}" dt="2021-03-25T20:55:08.623" v="1088" actId="26606"/>
          <ac:spMkLst>
            <pc:docMk/>
            <pc:sldMk cId="2580714079" sldId="276"/>
            <ac:spMk id="73" creationId="{9ECFDA03-E66F-4B2C-85E6-D5A4AB606068}"/>
          </ac:spMkLst>
        </pc:spChg>
        <pc:spChg chg="add del">
          <ac:chgData name="Willem Bertels" userId="d58c402d9acc12af" providerId="LiveId" clId="{1BD13AE5-3196-4D9E-8D48-835A340206DC}" dt="2021-03-25T20:55:08.623" v="1088" actId="26606"/>
          <ac:spMkLst>
            <pc:docMk/>
            <pc:sldMk cId="2580714079" sldId="276"/>
            <ac:spMk id="77" creationId="{C06F133D-13A7-4E41-BE22-9FD1C671EC40}"/>
          </ac:spMkLst>
        </pc:spChg>
        <pc:spChg chg="add del">
          <ac:chgData name="Willem Bertels" userId="d58c402d9acc12af" providerId="LiveId" clId="{1BD13AE5-3196-4D9E-8D48-835A340206DC}" dt="2021-03-25T20:55:08.623" v="1088" actId="26606"/>
          <ac:spMkLst>
            <pc:docMk/>
            <pc:sldMk cId="2580714079" sldId="276"/>
            <ac:spMk id="83" creationId="{99315FDF-37FC-4E82-9B9F-2D84EF540C1C}"/>
          </ac:spMkLst>
        </pc:spChg>
        <pc:spChg chg="add del">
          <ac:chgData name="Willem Bertels" userId="d58c402d9acc12af" providerId="LiveId" clId="{1BD13AE5-3196-4D9E-8D48-835A340206DC}" dt="2021-03-25T20:55:15.552" v="1090" actId="26606"/>
          <ac:spMkLst>
            <pc:docMk/>
            <pc:sldMk cId="2580714079" sldId="276"/>
            <ac:spMk id="2054" creationId="{13E0836B-0181-4136-AAB7-0504CFED72DC}"/>
          </ac:spMkLst>
        </pc:spChg>
        <pc:spChg chg="add del">
          <ac:chgData name="Willem Bertels" userId="d58c402d9acc12af" providerId="LiveId" clId="{1BD13AE5-3196-4D9E-8D48-835A340206DC}" dt="2021-03-25T20:55:15.552" v="1090" actId="26606"/>
          <ac:spMkLst>
            <pc:docMk/>
            <pc:sldMk cId="2580714079" sldId="276"/>
            <ac:spMk id="2056" creationId="{457CBE1A-FFC1-437A-9C4F-81A95AA7E77E}"/>
          </ac:spMkLst>
        </pc:spChg>
        <pc:spChg chg="add">
          <ac:chgData name="Willem Bertels" userId="d58c402d9acc12af" providerId="LiveId" clId="{1BD13AE5-3196-4D9E-8D48-835A340206DC}" dt="2021-03-25T20:55:15.568" v="1091" actId="26606"/>
          <ac:spMkLst>
            <pc:docMk/>
            <pc:sldMk cId="2580714079" sldId="276"/>
            <ac:spMk id="2063" creationId="{5E5D6A5E-6858-4E93-9A70-94B6F0798E15}"/>
          </ac:spMkLst>
        </pc:spChg>
        <pc:spChg chg="add">
          <ac:chgData name="Willem Bertels" userId="d58c402d9acc12af" providerId="LiveId" clId="{1BD13AE5-3196-4D9E-8D48-835A340206DC}" dt="2021-03-25T20:55:15.568" v="1091" actId="26606"/>
          <ac:spMkLst>
            <pc:docMk/>
            <pc:sldMk cId="2580714079" sldId="276"/>
            <ac:spMk id="2065" creationId="{72E0B510-4403-4C59-BE80-B719CC329834}"/>
          </ac:spMkLst>
        </pc:spChg>
        <pc:grpChg chg="add del">
          <ac:chgData name="Willem Bertels" userId="d58c402d9acc12af" providerId="LiveId" clId="{1BD13AE5-3196-4D9E-8D48-835A340206DC}" dt="2021-03-25T20:55:08.623" v="1088" actId="26606"/>
          <ac:grpSpMkLst>
            <pc:docMk/>
            <pc:sldMk cId="2580714079" sldId="276"/>
            <ac:grpSpMk id="79" creationId="{4DD3EFF1-D87A-439A-BA1E-1763289353F3}"/>
          </ac:grpSpMkLst>
        </pc:grpChg>
        <pc:grpChg chg="add del">
          <ac:chgData name="Willem Bertels" userId="d58c402d9acc12af" providerId="LiveId" clId="{1BD13AE5-3196-4D9E-8D48-835A340206DC}" dt="2021-03-25T20:55:15.552" v="1090" actId="26606"/>
          <ac:grpSpMkLst>
            <pc:docMk/>
            <pc:sldMk cId="2580714079" sldId="276"/>
            <ac:grpSpMk id="2057" creationId="{4A9E3941-E855-4A43-B613-3B0A5D373994}"/>
          </ac:grpSpMkLst>
        </pc:grpChg>
        <pc:grpChg chg="add">
          <ac:chgData name="Willem Bertels" userId="d58c402d9acc12af" providerId="LiveId" clId="{1BD13AE5-3196-4D9E-8D48-835A340206DC}" dt="2021-03-25T20:55:15.568" v="1091" actId="26606"/>
          <ac:grpSpMkLst>
            <pc:docMk/>
            <pc:sldMk cId="2580714079" sldId="276"/>
            <ac:grpSpMk id="2066" creationId="{27227F3E-7DFE-4451-8E80-7F496EBEB7FE}"/>
          </ac:grpSpMkLst>
        </pc:grpChg>
        <pc:picChg chg="add mod ord">
          <ac:chgData name="Willem Bertels" userId="d58c402d9acc12af" providerId="LiveId" clId="{1BD13AE5-3196-4D9E-8D48-835A340206DC}" dt="2021-03-25T20:55:15.568" v="1091" actId="26606"/>
          <ac:picMkLst>
            <pc:docMk/>
            <pc:sldMk cId="2580714079" sldId="276"/>
            <ac:picMk id="5" creationId="{EBE2BFA8-3FD4-4D63-8691-8A673EC22034}"/>
          </ac:picMkLst>
        </pc:picChg>
        <pc:picChg chg="add del">
          <ac:chgData name="Willem Bertels" userId="d58c402d9acc12af" providerId="LiveId" clId="{1BD13AE5-3196-4D9E-8D48-835A340206DC}" dt="2021-03-25T20:55:08.623" v="1088" actId="26606"/>
          <ac:picMkLst>
            <pc:docMk/>
            <pc:sldMk cId="2580714079" sldId="276"/>
            <ac:picMk id="85" creationId="{AF74C845-7AA1-4FFB-90DD-FEF90007CF3B}"/>
          </ac:picMkLst>
        </pc:picChg>
        <pc:picChg chg="add mod ord">
          <ac:chgData name="Willem Bertels" userId="d58c402d9acc12af" providerId="LiveId" clId="{1BD13AE5-3196-4D9E-8D48-835A340206DC}" dt="2021-03-25T20:55:15.568" v="1091" actId="26606"/>
          <ac:picMkLst>
            <pc:docMk/>
            <pc:sldMk cId="2580714079" sldId="276"/>
            <ac:picMk id="2050" creationId="{99983F76-B615-4FB3-9E99-E0D2FA469BD6}"/>
          </ac:picMkLst>
        </pc:picChg>
        <pc:picChg chg="add mod ord">
          <ac:chgData name="Willem Bertels" userId="d58c402d9acc12af" providerId="LiveId" clId="{1BD13AE5-3196-4D9E-8D48-835A340206DC}" dt="2021-03-25T20:55:15.568" v="1091" actId="26606"/>
          <ac:picMkLst>
            <pc:docMk/>
            <pc:sldMk cId="2580714079" sldId="276"/>
            <ac:picMk id="2052" creationId="{BA741399-CBBE-43BD-AC81-FAAF5E4EA1DD}"/>
          </ac:picMkLst>
        </pc:picChg>
        <pc:picChg chg="add del">
          <ac:chgData name="Willem Bertels" userId="d58c402d9acc12af" providerId="LiveId" clId="{1BD13AE5-3196-4D9E-8D48-835A340206DC}" dt="2021-03-25T20:55:15.552" v="1090" actId="26606"/>
          <ac:picMkLst>
            <pc:docMk/>
            <pc:sldMk cId="2580714079" sldId="276"/>
            <ac:picMk id="2060" creationId="{C0861CB2-E220-4FB7-A994-A1CCE9AB1C2B}"/>
          </ac:picMkLst>
        </pc:picChg>
        <pc:picChg chg="add">
          <ac:chgData name="Willem Bertels" userId="d58c402d9acc12af" providerId="LiveId" clId="{1BD13AE5-3196-4D9E-8D48-835A340206DC}" dt="2021-03-25T20:55:15.568" v="1091" actId="26606"/>
          <ac:picMkLst>
            <pc:docMk/>
            <pc:sldMk cId="2580714079" sldId="276"/>
            <ac:picMk id="2067" creationId="{D5EB7854-FFB0-43C9-9181-08A0332D644D}"/>
          </ac:picMkLst>
        </pc:picChg>
        <pc:cxnChg chg="add del">
          <ac:chgData name="Willem Bertels" userId="d58c402d9acc12af" providerId="LiveId" clId="{1BD13AE5-3196-4D9E-8D48-835A340206DC}" dt="2021-03-25T20:42:34.007" v="1076" actId="26606"/>
          <ac:cxnSpMkLst>
            <pc:docMk/>
            <pc:sldMk cId="2580714079" sldId="276"/>
            <ac:cxnSpMk id="18" creationId="{D33AC32D-5F44-45F7-A0BD-7C11A86BED57}"/>
          </ac:cxnSpMkLst>
        </pc:cxnChg>
        <pc:cxnChg chg="add del">
          <ac:chgData name="Willem Bertels" userId="d58c402d9acc12af" providerId="LiveId" clId="{1BD13AE5-3196-4D9E-8D48-835A340206DC}" dt="2021-03-25T20:55:08.623" v="1088" actId="26606"/>
          <ac:cxnSpMkLst>
            <pc:docMk/>
            <pc:sldMk cId="2580714079" sldId="276"/>
            <ac:cxnSpMk id="75" creationId="{9BB960D5-684A-4FE6-81AF-114F8538EDD7}"/>
          </ac:cxnSpMkLst>
        </pc:cxnChg>
        <pc:cxnChg chg="add del">
          <ac:chgData name="Willem Bertels" userId="d58c402d9acc12af" providerId="LiveId" clId="{1BD13AE5-3196-4D9E-8D48-835A340206DC}" dt="2021-03-25T20:55:08.623" v="1088" actId="26606"/>
          <ac:cxnSpMkLst>
            <pc:docMk/>
            <pc:sldMk cId="2580714079" sldId="276"/>
            <ac:cxnSpMk id="87" creationId="{AD7FEBBB-35C0-475B-8FDF-9C45B8EF7480}"/>
          </ac:cxnSpMkLst>
        </pc:cxnChg>
        <pc:cxnChg chg="add del">
          <ac:chgData name="Willem Bertels" userId="d58c402d9acc12af" providerId="LiveId" clId="{1BD13AE5-3196-4D9E-8D48-835A340206DC}" dt="2021-03-25T20:55:15.552" v="1090" actId="26606"/>
          <ac:cxnSpMkLst>
            <pc:docMk/>
            <pc:sldMk cId="2580714079" sldId="276"/>
            <ac:cxnSpMk id="2055" creationId="{937A4590-41A2-42FE-A36F-B7E203FA9A54}"/>
          </ac:cxnSpMkLst>
        </pc:cxnChg>
        <pc:cxnChg chg="add del">
          <ac:chgData name="Willem Bertels" userId="d58c402d9acc12af" providerId="LiveId" clId="{1BD13AE5-3196-4D9E-8D48-835A340206DC}" dt="2021-03-25T20:55:15.552" v="1090" actId="26606"/>
          <ac:cxnSpMkLst>
            <pc:docMk/>
            <pc:sldMk cId="2580714079" sldId="276"/>
            <ac:cxnSpMk id="2061" creationId="{BD9629C9-C99F-47E2-B01E-6773B5DD88EA}"/>
          </ac:cxnSpMkLst>
        </pc:cxnChg>
        <pc:cxnChg chg="add">
          <ac:chgData name="Willem Bertels" userId="d58c402d9acc12af" providerId="LiveId" clId="{1BD13AE5-3196-4D9E-8D48-835A340206DC}" dt="2021-03-25T20:55:15.568" v="1091" actId="26606"/>
          <ac:cxnSpMkLst>
            <pc:docMk/>
            <pc:sldMk cId="2580714079" sldId="276"/>
            <ac:cxnSpMk id="2064" creationId="{F69C431A-A068-4D4A-B9D7-5E6F575B9024}"/>
          </ac:cxnSpMkLst>
        </pc:cxnChg>
        <pc:cxnChg chg="add">
          <ac:chgData name="Willem Bertels" userId="d58c402d9acc12af" providerId="LiveId" clId="{1BD13AE5-3196-4D9E-8D48-835A340206DC}" dt="2021-03-25T20:55:15.568" v="1091" actId="26606"/>
          <ac:cxnSpMkLst>
            <pc:docMk/>
            <pc:sldMk cId="2580714079" sldId="276"/>
            <ac:cxnSpMk id="2068" creationId="{5B80CAB5-22E5-4E16-8515-815AEE3BF9EC}"/>
          </ac:cxnSpMkLst>
        </pc:cxnChg>
      </pc:sldChg>
    </pc:docChg>
  </pc:docChgLst>
  <pc:docChgLst>
    <pc:chgData name="Willem Bertels" userId="d58c402d9acc12af" providerId="LiveId" clId="{6692DFE0-3119-4DA7-B985-00D4C6EF62BF}"/>
    <pc:docChg chg="undo custSel addSld delSld modSld sldOrd">
      <pc:chgData name="Willem Bertels" userId="d58c402d9acc12af" providerId="LiveId" clId="{6692DFE0-3119-4DA7-B985-00D4C6EF62BF}" dt="2021-03-20T20:03:07.219" v="6295" actId="12"/>
      <pc:docMkLst>
        <pc:docMk/>
      </pc:docMkLst>
      <pc:sldChg chg="addSp delSp modSp mod setBg setClrOvrMap">
        <pc:chgData name="Willem Bertels" userId="d58c402d9acc12af" providerId="LiveId" clId="{6692DFE0-3119-4DA7-B985-00D4C6EF62BF}" dt="2021-03-17T20:42:29.675" v="860" actId="26606"/>
        <pc:sldMkLst>
          <pc:docMk/>
          <pc:sldMk cId="1889578365" sldId="256"/>
        </pc:sldMkLst>
        <pc:spChg chg="mod">
          <ac:chgData name="Willem Bertels" userId="d58c402d9acc12af" providerId="LiveId" clId="{6692DFE0-3119-4DA7-B985-00D4C6EF62BF}" dt="2021-03-17T20:42:29.675" v="860" actId="26606"/>
          <ac:spMkLst>
            <pc:docMk/>
            <pc:sldMk cId="1889578365" sldId="256"/>
            <ac:spMk id="2" creationId="{A0080036-B9B8-4560-A12B-CA25CD5D7768}"/>
          </ac:spMkLst>
        </pc:spChg>
        <pc:spChg chg="mod">
          <ac:chgData name="Willem Bertels" userId="d58c402d9acc12af" providerId="LiveId" clId="{6692DFE0-3119-4DA7-B985-00D4C6EF62BF}" dt="2021-03-17T20:42:29.675" v="860" actId="26606"/>
          <ac:spMkLst>
            <pc:docMk/>
            <pc:sldMk cId="1889578365" sldId="256"/>
            <ac:spMk id="3" creationId="{65D0DDF8-6FA2-4529-9918-1957F82D6BA7}"/>
          </ac:spMkLst>
        </pc:spChg>
        <pc:spChg chg="del">
          <ac:chgData name="Willem Bertels" userId="d58c402d9acc12af" providerId="LiveId" clId="{6692DFE0-3119-4DA7-B985-00D4C6EF62BF}" dt="2021-03-17T20:42:22.574" v="857" actId="26606"/>
          <ac:spMkLst>
            <pc:docMk/>
            <pc:sldMk cId="1889578365" sldId="256"/>
            <ac:spMk id="9" creationId="{60D1173B-FBCA-4F2A-AB78-7DB51EC9572D}"/>
          </ac:spMkLst>
        </pc:spChg>
        <pc:spChg chg="del">
          <ac:chgData name="Willem Bertels" userId="d58c402d9acc12af" providerId="LiveId" clId="{6692DFE0-3119-4DA7-B985-00D4C6EF62BF}" dt="2021-03-17T20:42:22.574" v="857" actId="26606"/>
          <ac:spMkLst>
            <pc:docMk/>
            <pc:sldMk cId="1889578365" sldId="256"/>
            <ac:spMk id="11" creationId="{0B08DCF8-02FA-4015-A96A-7F8A89EBCC49}"/>
          </ac:spMkLst>
        </pc:spChg>
        <pc:spChg chg="add del">
          <ac:chgData name="Willem Bertels" userId="d58c402d9acc12af" providerId="LiveId" clId="{6692DFE0-3119-4DA7-B985-00D4C6EF62BF}" dt="2021-03-17T20:42:29.675" v="860" actId="26606"/>
          <ac:spMkLst>
            <pc:docMk/>
            <pc:sldMk cId="1889578365" sldId="256"/>
            <ac:spMk id="135" creationId="{140062F5-104D-4964-84AE-355933629FA5}"/>
          </ac:spMkLst>
        </pc:spChg>
        <pc:spChg chg="add del">
          <ac:chgData name="Willem Bertels" userId="d58c402d9acc12af" providerId="LiveId" clId="{6692DFE0-3119-4DA7-B985-00D4C6EF62BF}" dt="2021-03-17T20:42:29.675" v="860" actId="26606"/>
          <ac:spMkLst>
            <pc:docMk/>
            <pc:sldMk cId="1889578365" sldId="256"/>
            <ac:spMk id="137" creationId="{B4469021-744E-421B-A66A-46E606F76687}"/>
          </ac:spMkLst>
        </pc:spChg>
        <pc:spChg chg="add">
          <ac:chgData name="Willem Bertels" userId="d58c402d9acc12af" providerId="LiveId" clId="{6692DFE0-3119-4DA7-B985-00D4C6EF62BF}" dt="2021-03-17T20:42:29.675" v="860" actId="26606"/>
          <ac:spMkLst>
            <pc:docMk/>
            <pc:sldMk cId="1889578365" sldId="256"/>
            <ac:spMk id="192" creationId="{65513E21-21B0-48DB-8CF1-35E43B33A477}"/>
          </ac:spMkLst>
        </pc:spChg>
        <pc:grpChg chg="del">
          <ac:chgData name="Willem Bertels" userId="d58c402d9acc12af" providerId="LiveId" clId="{6692DFE0-3119-4DA7-B985-00D4C6EF62BF}" dt="2021-03-17T20:42:22.574" v="857" actId="26606"/>
          <ac:grpSpMkLst>
            <pc:docMk/>
            <pc:sldMk cId="1889578365" sldId="256"/>
            <ac:grpSpMk id="13" creationId="{72EFD7EB-F887-4187-BD35-2F6584E9E0D1}"/>
          </ac:grpSpMkLst>
        </pc:grpChg>
        <pc:grpChg chg="add del">
          <ac:chgData name="Willem Bertels" userId="d58c402d9acc12af" providerId="LiveId" clId="{6692DFE0-3119-4DA7-B985-00D4C6EF62BF}" dt="2021-03-17T20:42:29.675" v="860" actId="26606"/>
          <ac:grpSpMkLst>
            <pc:docMk/>
            <pc:sldMk cId="1889578365" sldId="256"/>
            <ac:grpSpMk id="139" creationId="{32085E03-6AA6-4EBD-8AB8-5DE00EF5F92B}"/>
          </ac:grpSpMkLst>
        </pc:grpChg>
        <pc:picChg chg="del">
          <ac:chgData name="Willem Bertels" userId="d58c402d9acc12af" providerId="LiveId" clId="{6692DFE0-3119-4DA7-B985-00D4C6EF62BF}" dt="2021-03-17T20:42:22.574" v="857" actId="26606"/>
          <ac:picMkLst>
            <pc:docMk/>
            <pc:sldMk cId="1889578365" sldId="256"/>
            <ac:picMk id="19" creationId="{971F6991-E635-48F8-9309-D5A5C1ECBF2A}"/>
          </ac:picMkLst>
        </pc:picChg>
        <pc:picChg chg="add del">
          <ac:chgData name="Willem Bertels" userId="d58c402d9acc12af" providerId="LiveId" clId="{6692DFE0-3119-4DA7-B985-00D4C6EF62BF}" dt="2021-03-17T20:42:29.675" v="860" actId="26606"/>
          <ac:picMkLst>
            <pc:docMk/>
            <pc:sldMk cId="1889578365" sldId="256"/>
            <ac:picMk id="145" creationId="{0CBB145B-10BA-457F-8804-FC63180D2070}"/>
          </ac:picMkLst>
        </pc:picChg>
        <pc:picChg chg="del mod ord">
          <ac:chgData name="Willem Bertels" userId="d58c402d9acc12af" providerId="LiveId" clId="{6692DFE0-3119-4DA7-B985-00D4C6EF62BF}" dt="2021-03-17T20:42:26.596" v="859" actId="478"/>
          <ac:picMkLst>
            <pc:docMk/>
            <pc:sldMk cId="1889578365" sldId="256"/>
            <ac:picMk id="1026" creationId="{3974CF0A-96D1-4363-8E85-A38D7E3CA4B3}"/>
          </ac:picMkLst>
        </pc:picChg>
        <pc:picChg chg="add mod ord">
          <ac:chgData name="Willem Bertels" userId="d58c402d9acc12af" providerId="LiveId" clId="{6692DFE0-3119-4DA7-B985-00D4C6EF62BF}" dt="2021-03-17T20:42:29.675" v="860" actId="26606"/>
          <ac:picMkLst>
            <pc:docMk/>
            <pc:sldMk cId="1889578365" sldId="256"/>
            <ac:picMk id="2050" creationId="{8FC10FBC-5425-478F-B91F-082CB431F9E1}"/>
          </ac:picMkLst>
        </pc:picChg>
        <pc:cxnChg chg="del">
          <ac:chgData name="Willem Bertels" userId="d58c402d9acc12af" providerId="LiveId" clId="{6692DFE0-3119-4DA7-B985-00D4C6EF62BF}" dt="2021-03-17T20:42:22.574" v="857" actId="26606"/>
          <ac:cxnSpMkLst>
            <pc:docMk/>
            <pc:sldMk cId="1889578365" sldId="256"/>
            <ac:cxnSpMk id="17" creationId="{480890EC-EC50-46D3-879E-63EDF4D06CE9}"/>
          </ac:cxnSpMkLst>
        </pc:cxnChg>
        <pc:cxnChg chg="del">
          <ac:chgData name="Willem Bertels" userId="d58c402d9acc12af" providerId="LiveId" clId="{6692DFE0-3119-4DA7-B985-00D4C6EF62BF}" dt="2021-03-17T20:42:22.574" v="857" actId="26606"/>
          <ac:cxnSpMkLst>
            <pc:docMk/>
            <pc:sldMk cId="1889578365" sldId="256"/>
            <ac:cxnSpMk id="21" creationId="{3ACF2F98-1DF0-4594-9502-F2B79E79578B}"/>
          </ac:cxnSpMkLst>
        </pc:cxnChg>
        <pc:cxnChg chg="add del">
          <ac:chgData name="Willem Bertels" userId="d58c402d9acc12af" providerId="LiveId" clId="{6692DFE0-3119-4DA7-B985-00D4C6EF62BF}" dt="2021-03-17T20:42:29.675" v="860" actId="26606"/>
          <ac:cxnSpMkLst>
            <pc:docMk/>
            <pc:sldMk cId="1889578365" sldId="256"/>
            <ac:cxnSpMk id="143" creationId="{11D422BD-D7FB-4EFB-97B9-7CE7D7D5FAB6}"/>
          </ac:cxnSpMkLst>
        </pc:cxnChg>
        <pc:cxnChg chg="add del">
          <ac:chgData name="Willem Bertels" userId="d58c402d9acc12af" providerId="LiveId" clId="{6692DFE0-3119-4DA7-B985-00D4C6EF62BF}" dt="2021-03-17T20:42:29.675" v="860" actId="26606"/>
          <ac:cxnSpMkLst>
            <pc:docMk/>
            <pc:sldMk cId="1889578365" sldId="256"/>
            <ac:cxnSpMk id="147" creationId="{AB914473-3D59-4C1C-8546-88CEBD2CB3FB}"/>
          </ac:cxnSpMkLst>
        </pc:cxnChg>
        <pc:cxnChg chg="add">
          <ac:chgData name="Willem Bertels" userId="d58c402d9acc12af" providerId="LiveId" clId="{6692DFE0-3119-4DA7-B985-00D4C6EF62BF}" dt="2021-03-17T20:42:29.675" v="860" actId="26606"/>
          <ac:cxnSpMkLst>
            <pc:docMk/>
            <pc:sldMk cId="1889578365" sldId="256"/>
            <ac:cxnSpMk id="193" creationId="{580B8A35-DEA7-4D43-9DF8-90B4681D0FAD}"/>
          </ac:cxnSpMkLst>
        </pc:cxnChg>
      </pc:sldChg>
      <pc:sldChg chg="addSp modSp mod setBg">
        <pc:chgData name="Willem Bertels" userId="d58c402d9acc12af" providerId="LiveId" clId="{6692DFE0-3119-4DA7-B985-00D4C6EF62BF}" dt="2021-03-20T14:31:05.342" v="4760" actId="14100"/>
        <pc:sldMkLst>
          <pc:docMk/>
          <pc:sldMk cId="1466154706" sldId="257"/>
        </pc:sldMkLst>
        <pc:spChg chg="mod">
          <ac:chgData name="Willem Bertels" userId="d58c402d9acc12af" providerId="LiveId" clId="{6692DFE0-3119-4DA7-B985-00D4C6EF62BF}" dt="2021-03-18T20:53:52.313" v="1178" actId="26606"/>
          <ac:spMkLst>
            <pc:docMk/>
            <pc:sldMk cId="1466154706" sldId="257"/>
            <ac:spMk id="2" creationId="{6132D339-D877-4A27-959D-699D8326581A}"/>
          </ac:spMkLst>
        </pc:spChg>
        <pc:spChg chg="mod">
          <ac:chgData name="Willem Bertels" userId="d58c402d9acc12af" providerId="LiveId" clId="{6692DFE0-3119-4DA7-B985-00D4C6EF62BF}" dt="2021-03-20T14:31:05.342" v="4760" actId="14100"/>
          <ac:spMkLst>
            <pc:docMk/>
            <pc:sldMk cId="1466154706" sldId="257"/>
            <ac:spMk id="3" creationId="{749B9055-2585-41FC-A723-BC05FFCD15CA}"/>
          </ac:spMkLst>
        </pc:spChg>
        <pc:grpChg chg="add">
          <ac:chgData name="Willem Bertels" userId="d58c402d9acc12af" providerId="LiveId" clId="{6692DFE0-3119-4DA7-B985-00D4C6EF62BF}" dt="2021-03-18T20:53:52.313" v="1178" actId="26606"/>
          <ac:grpSpMkLst>
            <pc:docMk/>
            <pc:sldMk cId="1466154706" sldId="257"/>
            <ac:grpSpMk id="71" creationId="{FEB7DF70-0A31-4A61-9C8B-3333776A15B8}"/>
          </ac:grpSpMkLst>
        </pc:grpChg>
        <pc:picChg chg="add mod">
          <ac:chgData name="Willem Bertels" userId="d58c402d9acc12af" providerId="LiveId" clId="{6692DFE0-3119-4DA7-B985-00D4C6EF62BF}" dt="2021-03-18T21:13:09.057" v="1270" actId="1036"/>
          <ac:picMkLst>
            <pc:docMk/>
            <pc:sldMk cId="1466154706" sldId="257"/>
            <ac:picMk id="1026" creationId="{36CCD5EB-DCF7-46F5-83DB-EB807114448B}"/>
          </ac:picMkLst>
        </pc:picChg>
      </pc:sldChg>
      <pc:sldChg chg="modSp mod">
        <pc:chgData name="Willem Bertels" userId="d58c402d9acc12af" providerId="LiveId" clId="{6692DFE0-3119-4DA7-B985-00D4C6EF62BF}" dt="2021-03-20T14:33:48.755" v="4853" actId="27636"/>
        <pc:sldMkLst>
          <pc:docMk/>
          <pc:sldMk cId="3688020605" sldId="258"/>
        </pc:sldMkLst>
        <pc:spChg chg="mod">
          <ac:chgData name="Willem Bertels" userId="d58c402d9acc12af" providerId="LiveId" clId="{6692DFE0-3119-4DA7-B985-00D4C6EF62BF}" dt="2021-03-18T21:13:45.146" v="1299" actId="20577"/>
          <ac:spMkLst>
            <pc:docMk/>
            <pc:sldMk cId="3688020605" sldId="258"/>
            <ac:spMk id="2" creationId="{47904660-CF4A-4115-A6F5-9F24A0AD829E}"/>
          </ac:spMkLst>
        </pc:spChg>
        <pc:spChg chg="mod">
          <ac:chgData name="Willem Bertels" userId="d58c402d9acc12af" providerId="LiveId" clId="{6692DFE0-3119-4DA7-B985-00D4C6EF62BF}" dt="2021-03-20T14:33:48.755" v="4852" actId="27636"/>
          <ac:spMkLst>
            <pc:docMk/>
            <pc:sldMk cId="3688020605" sldId="258"/>
            <ac:spMk id="4" creationId="{79C16A74-9B30-4C55-9A63-112D6ABECDBE}"/>
          </ac:spMkLst>
        </pc:spChg>
        <pc:spChg chg="mod">
          <ac:chgData name="Willem Bertels" userId="d58c402d9acc12af" providerId="LiveId" clId="{6692DFE0-3119-4DA7-B985-00D4C6EF62BF}" dt="2021-03-20T14:33:48.755" v="4853" actId="27636"/>
          <ac:spMkLst>
            <pc:docMk/>
            <pc:sldMk cId="3688020605" sldId="258"/>
            <ac:spMk id="6" creationId="{AB69472E-4F7F-4BBA-B8AF-3595635008B4}"/>
          </ac:spMkLst>
        </pc:spChg>
      </pc:sldChg>
      <pc:sldChg chg="addSp modSp mod setBg">
        <pc:chgData name="Willem Bertels" userId="d58c402d9acc12af" providerId="LiveId" clId="{6692DFE0-3119-4DA7-B985-00D4C6EF62BF}" dt="2021-03-20T14:59:15.007" v="5263" actId="20577"/>
        <pc:sldMkLst>
          <pc:docMk/>
          <pc:sldMk cId="3173730438" sldId="259"/>
        </pc:sldMkLst>
        <pc:spChg chg="mod">
          <ac:chgData name="Willem Bertels" userId="d58c402d9acc12af" providerId="LiveId" clId="{6692DFE0-3119-4DA7-B985-00D4C6EF62BF}" dt="2021-03-18T22:02:59.261" v="2742" actId="255"/>
          <ac:spMkLst>
            <pc:docMk/>
            <pc:sldMk cId="3173730438" sldId="259"/>
            <ac:spMk id="2" creationId="{B8B8E6B3-F0CF-4EB3-BF27-E582837B3E2F}"/>
          </ac:spMkLst>
        </pc:spChg>
        <pc:spChg chg="mod">
          <ac:chgData name="Willem Bertels" userId="d58c402d9acc12af" providerId="LiveId" clId="{6692DFE0-3119-4DA7-B985-00D4C6EF62BF}" dt="2021-03-20T14:59:15.007" v="5263" actId="20577"/>
          <ac:spMkLst>
            <pc:docMk/>
            <pc:sldMk cId="3173730438" sldId="259"/>
            <ac:spMk id="3" creationId="{FAADBFC6-C41C-4497-A998-647FA289FF19}"/>
          </ac:spMkLst>
        </pc:spChg>
        <pc:spChg chg="add">
          <ac:chgData name="Willem Bertels" userId="d58c402d9acc12af" providerId="LiveId" clId="{6692DFE0-3119-4DA7-B985-00D4C6EF62BF}" dt="2021-03-18T21:20:26.225" v="1327" actId="26606"/>
          <ac:spMkLst>
            <pc:docMk/>
            <pc:sldMk cId="3173730438" sldId="259"/>
            <ac:spMk id="8" creationId="{F63C748C-967B-4A7B-A90F-3EDD0F485AC6}"/>
          </ac:spMkLst>
        </pc:spChg>
        <pc:spChg chg="add">
          <ac:chgData name="Willem Bertels" userId="d58c402d9acc12af" providerId="LiveId" clId="{6692DFE0-3119-4DA7-B985-00D4C6EF62BF}" dt="2021-03-18T21:20:26.225" v="1327" actId="26606"/>
          <ac:spMkLst>
            <pc:docMk/>
            <pc:sldMk cId="3173730438" sldId="259"/>
            <ac:spMk id="10" creationId="{C0143637-4934-44E4-B909-BAF1E7B27972}"/>
          </ac:spMkLst>
        </pc:spChg>
      </pc:sldChg>
      <pc:sldChg chg="addSp modSp mod setBg">
        <pc:chgData name="Willem Bertels" userId="d58c402d9acc12af" providerId="LiveId" clId="{6692DFE0-3119-4DA7-B985-00D4C6EF62BF}" dt="2021-03-20T20:00:56.326" v="6256" actId="255"/>
        <pc:sldMkLst>
          <pc:docMk/>
          <pc:sldMk cId="1289448259" sldId="260"/>
        </pc:sldMkLst>
        <pc:spChg chg="mod">
          <ac:chgData name="Willem Bertels" userId="d58c402d9acc12af" providerId="LiveId" clId="{6692DFE0-3119-4DA7-B985-00D4C6EF62BF}" dt="2021-03-20T20:00:56.326" v="6256" actId="255"/>
          <ac:spMkLst>
            <pc:docMk/>
            <pc:sldMk cId="1289448259" sldId="260"/>
            <ac:spMk id="2" creationId="{9701A884-AB9C-4450-B79F-27B01FE92E82}"/>
          </ac:spMkLst>
        </pc:spChg>
        <pc:spChg chg="mod">
          <ac:chgData name="Willem Bertels" userId="d58c402d9acc12af" providerId="LiveId" clId="{6692DFE0-3119-4DA7-B985-00D4C6EF62BF}" dt="2021-03-20T15:46:21.573" v="6237" actId="6549"/>
          <ac:spMkLst>
            <pc:docMk/>
            <pc:sldMk cId="1289448259" sldId="260"/>
            <ac:spMk id="3" creationId="{41890D0F-E151-4F0A-9602-1DDB03931DC8}"/>
          </ac:spMkLst>
        </pc:spChg>
        <pc:spChg chg="add">
          <ac:chgData name="Willem Bertels" userId="d58c402d9acc12af" providerId="LiveId" clId="{6692DFE0-3119-4DA7-B985-00D4C6EF62BF}" dt="2021-03-18T21:20:43.263" v="1332" actId="26606"/>
          <ac:spMkLst>
            <pc:docMk/>
            <pc:sldMk cId="1289448259" sldId="260"/>
            <ac:spMk id="8" creationId="{F63C748C-967B-4A7B-A90F-3EDD0F485AC6}"/>
          </ac:spMkLst>
        </pc:spChg>
        <pc:spChg chg="add">
          <ac:chgData name="Willem Bertels" userId="d58c402d9acc12af" providerId="LiveId" clId="{6692DFE0-3119-4DA7-B985-00D4C6EF62BF}" dt="2021-03-18T21:20:43.263" v="1332" actId="26606"/>
          <ac:spMkLst>
            <pc:docMk/>
            <pc:sldMk cId="1289448259" sldId="260"/>
            <ac:spMk id="10" creationId="{C0143637-4934-44E4-B909-BAF1E7B27972}"/>
          </ac:spMkLst>
        </pc:spChg>
      </pc:sldChg>
      <pc:sldChg chg="addSp modSp mod setBg">
        <pc:chgData name="Willem Bertels" userId="d58c402d9acc12af" providerId="LiveId" clId="{6692DFE0-3119-4DA7-B985-00D4C6EF62BF}" dt="2021-03-20T20:01:06.394" v="6257" actId="255"/>
        <pc:sldMkLst>
          <pc:docMk/>
          <pc:sldMk cId="1706770857" sldId="261"/>
        </pc:sldMkLst>
        <pc:spChg chg="mod">
          <ac:chgData name="Willem Bertels" userId="d58c402d9acc12af" providerId="LiveId" clId="{6692DFE0-3119-4DA7-B985-00D4C6EF62BF}" dt="2021-03-20T20:01:06.394" v="6257" actId="255"/>
          <ac:spMkLst>
            <pc:docMk/>
            <pc:sldMk cId="1706770857" sldId="261"/>
            <ac:spMk id="2" creationId="{F37E22CF-63A6-4CD2-9EF3-D1D49C5BDD33}"/>
          </ac:spMkLst>
        </pc:spChg>
        <pc:spChg chg="mod">
          <ac:chgData name="Willem Bertels" userId="d58c402d9acc12af" providerId="LiveId" clId="{6692DFE0-3119-4DA7-B985-00D4C6EF62BF}" dt="2021-03-20T15:00:56.833" v="5306" actId="6549"/>
          <ac:spMkLst>
            <pc:docMk/>
            <pc:sldMk cId="1706770857" sldId="261"/>
            <ac:spMk id="3" creationId="{1D67E84E-FAF8-4FA3-A517-787C7C6EA452}"/>
          </ac:spMkLst>
        </pc:spChg>
        <pc:spChg chg="add">
          <ac:chgData name="Willem Bertels" userId="d58c402d9acc12af" providerId="LiveId" clId="{6692DFE0-3119-4DA7-B985-00D4C6EF62BF}" dt="2021-03-18T21:21:34.866" v="1345" actId="26606"/>
          <ac:spMkLst>
            <pc:docMk/>
            <pc:sldMk cId="1706770857" sldId="261"/>
            <ac:spMk id="8" creationId="{F63C748C-967B-4A7B-A90F-3EDD0F485AC6}"/>
          </ac:spMkLst>
        </pc:spChg>
        <pc:spChg chg="add">
          <ac:chgData name="Willem Bertels" userId="d58c402d9acc12af" providerId="LiveId" clId="{6692DFE0-3119-4DA7-B985-00D4C6EF62BF}" dt="2021-03-18T21:21:34.866" v="1345" actId="26606"/>
          <ac:spMkLst>
            <pc:docMk/>
            <pc:sldMk cId="1706770857" sldId="261"/>
            <ac:spMk id="10" creationId="{C0143637-4934-44E4-B909-BAF1E7B27972}"/>
          </ac:spMkLst>
        </pc:spChg>
      </pc:sldChg>
      <pc:sldChg chg="addSp modSp mod setBg">
        <pc:chgData name="Willem Bertels" userId="d58c402d9acc12af" providerId="LiveId" clId="{6692DFE0-3119-4DA7-B985-00D4C6EF62BF}" dt="2021-03-20T14:41:16.083" v="5203" actId="14100"/>
        <pc:sldMkLst>
          <pc:docMk/>
          <pc:sldMk cId="2843655117" sldId="262"/>
        </pc:sldMkLst>
        <pc:spChg chg="mod">
          <ac:chgData name="Willem Bertels" userId="d58c402d9acc12af" providerId="LiveId" clId="{6692DFE0-3119-4DA7-B985-00D4C6EF62BF}" dt="2021-03-18T21:22:29.865" v="1376" actId="20577"/>
          <ac:spMkLst>
            <pc:docMk/>
            <pc:sldMk cId="2843655117" sldId="262"/>
            <ac:spMk id="2" creationId="{7BFDAFF8-34F5-459C-AC68-C918199E4AE3}"/>
          </ac:spMkLst>
        </pc:spChg>
        <pc:spChg chg="mod">
          <ac:chgData name="Willem Bertels" userId="d58c402d9acc12af" providerId="LiveId" clId="{6692DFE0-3119-4DA7-B985-00D4C6EF62BF}" dt="2021-03-20T14:41:16.083" v="5203" actId="14100"/>
          <ac:spMkLst>
            <pc:docMk/>
            <pc:sldMk cId="2843655117" sldId="262"/>
            <ac:spMk id="3" creationId="{B1FB6DB4-2CF8-42BD-9514-B4DFFA427857}"/>
          </ac:spMkLst>
        </pc:spChg>
        <pc:spChg chg="add">
          <ac:chgData name="Willem Bertels" userId="d58c402d9acc12af" providerId="LiveId" clId="{6692DFE0-3119-4DA7-B985-00D4C6EF62BF}" dt="2021-03-18T21:17:53.186" v="1314" actId="26606"/>
          <ac:spMkLst>
            <pc:docMk/>
            <pc:sldMk cId="2843655117" sldId="262"/>
            <ac:spMk id="8" creationId="{F63C748C-967B-4A7B-A90F-3EDD0F485AC6}"/>
          </ac:spMkLst>
        </pc:spChg>
        <pc:spChg chg="add">
          <ac:chgData name="Willem Bertels" userId="d58c402d9acc12af" providerId="LiveId" clId="{6692DFE0-3119-4DA7-B985-00D4C6EF62BF}" dt="2021-03-18T21:17:53.186" v="1314" actId="26606"/>
          <ac:spMkLst>
            <pc:docMk/>
            <pc:sldMk cId="2843655117" sldId="262"/>
            <ac:spMk id="10" creationId="{C0143637-4934-44E4-B909-BAF1E7B27972}"/>
          </ac:spMkLst>
        </pc:spChg>
      </pc:sldChg>
      <pc:sldChg chg="addSp delSp modSp new mod ord setBg modShow">
        <pc:chgData name="Willem Bertels" userId="d58c402d9acc12af" providerId="LiveId" clId="{6692DFE0-3119-4DA7-B985-00D4C6EF62BF}" dt="2021-03-20T15:03:53.444" v="5414" actId="729"/>
        <pc:sldMkLst>
          <pc:docMk/>
          <pc:sldMk cId="2302908480" sldId="263"/>
        </pc:sldMkLst>
        <pc:spChg chg="mod">
          <ac:chgData name="Willem Bertels" userId="d58c402d9acc12af" providerId="LiveId" clId="{6692DFE0-3119-4DA7-B985-00D4C6EF62BF}" dt="2021-03-18T22:40:20.131" v="4051" actId="14100"/>
          <ac:spMkLst>
            <pc:docMk/>
            <pc:sldMk cId="2302908480" sldId="263"/>
            <ac:spMk id="2" creationId="{1FDCE297-F1B1-4994-B898-92CA76C5812D}"/>
          </ac:spMkLst>
        </pc:spChg>
        <pc:spChg chg="del">
          <ac:chgData name="Willem Bertels" userId="d58c402d9acc12af" providerId="LiveId" clId="{6692DFE0-3119-4DA7-B985-00D4C6EF62BF}" dt="2021-03-18T21:09:01.795" v="1195" actId="478"/>
          <ac:spMkLst>
            <pc:docMk/>
            <pc:sldMk cId="2302908480" sldId="263"/>
            <ac:spMk id="3" creationId="{F3D84BEB-75F2-43A4-B3ED-C583B94278A6}"/>
          </ac:spMkLst>
        </pc:spChg>
        <pc:spChg chg="del">
          <ac:chgData name="Willem Bertels" userId="d58c402d9acc12af" providerId="LiveId" clId="{6692DFE0-3119-4DA7-B985-00D4C6EF62BF}" dt="2021-03-18T21:09:02.899" v="1196" actId="478"/>
          <ac:spMkLst>
            <pc:docMk/>
            <pc:sldMk cId="2302908480" sldId="263"/>
            <ac:spMk id="4" creationId="{D0D2B3CA-AF20-4477-8D19-70A423A0CE36}"/>
          </ac:spMkLst>
        </pc:spChg>
        <pc:spChg chg="del">
          <ac:chgData name="Willem Bertels" userId="d58c402d9acc12af" providerId="LiveId" clId="{6692DFE0-3119-4DA7-B985-00D4C6EF62BF}" dt="2021-03-18T21:09:06.376" v="1197" actId="478"/>
          <ac:spMkLst>
            <pc:docMk/>
            <pc:sldMk cId="2302908480" sldId="263"/>
            <ac:spMk id="5" creationId="{EFDCC146-D7D2-44C6-80CC-F78DDB4CBC4F}"/>
          </ac:spMkLst>
        </pc:spChg>
        <pc:spChg chg="del">
          <ac:chgData name="Willem Bertels" userId="d58c402d9acc12af" providerId="LiveId" clId="{6692DFE0-3119-4DA7-B985-00D4C6EF62BF}" dt="2021-03-18T21:09:07.696" v="1198" actId="478"/>
          <ac:spMkLst>
            <pc:docMk/>
            <pc:sldMk cId="2302908480" sldId="263"/>
            <ac:spMk id="6" creationId="{207B8D0D-691E-4719-8045-0D192E297F77}"/>
          </ac:spMkLst>
        </pc:spChg>
        <pc:spChg chg="add">
          <ac:chgData name="Willem Bertels" userId="d58c402d9acc12af" providerId="LiveId" clId="{6692DFE0-3119-4DA7-B985-00D4C6EF62BF}" dt="2021-03-18T21:16:59.048" v="1304" actId="26606"/>
          <ac:spMkLst>
            <pc:docMk/>
            <pc:sldMk cId="2302908480" sldId="263"/>
            <ac:spMk id="12" creationId="{0CABCAE3-64FC-4149-819F-2C1812824154}"/>
          </ac:spMkLst>
        </pc:spChg>
        <pc:spChg chg="add">
          <ac:chgData name="Willem Bertels" userId="d58c402d9acc12af" providerId="LiveId" clId="{6692DFE0-3119-4DA7-B985-00D4C6EF62BF}" dt="2021-03-18T21:16:59.048" v="1304" actId="26606"/>
          <ac:spMkLst>
            <pc:docMk/>
            <pc:sldMk cId="2302908480" sldId="263"/>
            <ac:spMk id="20" creationId="{2FA7AD0A-1871-4DF8-9235-F49D0513B9C1}"/>
          </ac:spMkLst>
        </pc:spChg>
        <pc:spChg chg="add">
          <ac:chgData name="Willem Bertels" userId="d58c402d9acc12af" providerId="LiveId" clId="{6692DFE0-3119-4DA7-B985-00D4C6EF62BF}" dt="2021-03-18T21:16:59.048" v="1304" actId="26606"/>
          <ac:spMkLst>
            <pc:docMk/>
            <pc:sldMk cId="2302908480" sldId="263"/>
            <ac:spMk id="22" creationId="{36B04CFB-FAE5-47DD-9B3E-4E9BA7A89CC1}"/>
          </ac:spMkLst>
        </pc:spChg>
        <pc:spChg chg="add">
          <ac:chgData name="Willem Bertels" userId="d58c402d9acc12af" providerId="LiveId" clId="{6692DFE0-3119-4DA7-B985-00D4C6EF62BF}" dt="2021-03-18T21:16:59.048" v="1304" actId="26606"/>
          <ac:spMkLst>
            <pc:docMk/>
            <pc:sldMk cId="2302908480" sldId="263"/>
            <ac:spMk id="30" creationId="{622F7FD7-8884-4FD5-95AB-0B5C6033ADF7}"/>
          </ac:spMkLst>
        </pc:spChg>
        <pc:grpChg chg="add">
          <ac:chgData name="Willem Bertels" userId="d58c402d9acc12af" providerId="LiveId" clId="{6692DFE0-3119-4DA7-B985-00D4C6EF62BF}" dt="2021-03-18T21:16:59.048" v="1304" actId="26606"/>
          <ac:grpSpMkLst>
            <pc:docMk/>
            <pc:sldMk cId="2302908480" sldId="263"/>
            <ac:grpSpMk id="26" creationId="{E8ACF89C-CFC3-4D68-B3C4-2BEFB7BBE5F7}"/>
          </ac:grpSpMkLst>
        </pc:grpChg>
        <pc:picChg chg="add mod">
          <ac:chgData name="Willem Bertels" userId="d58c402d9acc12af" providerId="LiveId" clId="{6692DFE0-3119-4DA7-B985-00D4C6EF62BF}" dt="2021-03-18T21:16:59.048" v="1304" actId="26606"/>
          <ac:picMkLst>
            <pc:docMk/>
            <pc:sldMk cId="2302908480" sldId="263"/>
            <ac:picMk id="7" creationId="{E414EB99-F941-4750-A4E2-232615EB1FB3}"/>
          </ac:picMkLst>
        </pc:picChg>
        <pc:picChg chg="add">
          <ac:chgData name="Willem Bertels" userId="d58c402d9acc12af" providerId="LiveId" clId="{6692DFE0-3119-4DA7-B985-00D4C6EF62BF}" dt="2021-03-18T21:16:59.048" v="1304" actId="26606"/>
          <ac:picMkLst>
            <pc:docMk/>
            <pc:sldMk cId="2302908480" sldId="263"/>
            <ac:picMk id="14" creationId="{012FDCFE-9AD2-4D8A-8CBF-B3AA37EBF6DD}"/>
          </ac:picMkLst>
        </pc:picChg>
        <pc:picChg chg="add">
          <ac:chgData name="Willem Bertels" userId="d58c402d9acc12af" providerId="LiveId" clId="{6692DFE0-3119-4DA7-B985-00D4C6EF62BF}" dt="2021-03-18T21:16:59.048" v="1304" actId="26606"/>
          <ac:picMkLst>
            <pc:docMk/>
            <pc:sldMk cId="2302908480" sldId="263"/>
            <ac:picMk id="32" creationId="{16EFE474-4FE0-4E8F-8F09-5ED2C9E76A84}"/>
          </ac:picMkLst>
        </pc:picChg>
        <pc:cxnChg chg="add">
          <ac:chgData name="Willem Bertels" userId="d58c402d9acc12af" providerId="LiveId" clId="{6692DFE0-3119-4DA7-B985-00D4C6EF62BF}" dt="2021-03-18T21:16:59.048" v="1304" actId="26606"/>
          <ac:cxnSpMkLst>
            <pc:docMk/>
            <pc:sldMk cId="2302908480" sldId="263"/>
            <ac:cxnSpMk id="16" creationId="{FBD463FC-4CA8-4FF4-85A3-AF9F4B98D210}"/>
          </ac:cxnSpMkLst>
        </pc:cxnChg>
        <pc:cxnChg chg="add">
          <ac:chgData name="Willem Bertels" userId="d58c402d9acc12af" providerId="LiveId" clId="{6692DFE0-3119-4DA7-B985-00D4C6EF62BF}" dt="2021-03-18T21:16:59.048" v="1304" actId="26606"/>
          <ac:cxnSpMkLst>
            <pc:docMk/>
            <pc:sldMk cId="2302908480" sldId="263"/>
            <ac:cxnSpMk id="18" creationId="{BECF35C3-8B44-4F4B-BD25-4C01823DB22A}"/>
          </ac:cxnSpMkLst>
        </pc:cxnChg>
        <pc:cxnChg chg="add">
          <ac:chgData name="Willem Bertels" userId="d58c402d9acc12af" providerId="LiveId" clId="{6692DFE0-3119-4DA7-B985-00D4C6EF62BF}" dt="2021-03-18T21:16:59.048" v="1304" actId="26606"/>
          <ac:cxnSpMkLst>
            <pc:docMk/>
            <pc:sldMk cId="2302908480" sldId="263"/>
            <ac:cxnSpMk id="24" creationId="{EE68D41B-9286-479F-9AB7-678C8E348D71}"/>
          </ac:cxnSpMkLst>
        </pc:cxnChg>
        <pc:cxnChg chg="add">
          <ac:chgData name="Willem Bertels" userId="d58c402d9acc12af" providerId="LiveId" clId="{6692DFE0-3119-4DA7-B985-00D4C6EF62BF}" dt="2021-03-18T21:16:59.048" v="1304" actId="26606"/>
          <ac:cxnSpMkLst>
            <pc:docMk/>
            <pc:sldMk cId="2302908480" sldId="263"/>
            <ac:cxnSpMk id="34" creationId="{CF8B8C81-54DC-4AF5-B682-3A2C70A6B55C}"/>
          </ac:cxnSpMkLst>
        </pc:cxnChg>
      </pc:sldChg>
      <pc:sldChg chg="addSp delSp modSp new mod modShow">
        <pc:chgData name="Willem Bertels" userId="d58c402d9acc12af" providerId="LiveId" clId="{6692DFE0-3119-4DA7-B985-00D4C6EF62BF}" dt="2021-03-20T20:00:07.448" v="6255" actId="5793"/>
        <pc:sldMkLst>
          <pc:docMk/>
          <pc:sldMk cId="1969134430" sldId="264"/>
        </pc:sldMkLst>
        <pc:spChg chg="mod">
          <ac:chgData name="Willem Bertels" userId="d58c402d9acc12af" providerId="LiveId" clId="{6692DFE0-3119-4DA7-B985-00D4C6EF62BF}" dt="2021-03-20T20:00:07.448" v="6255" actId="5793"/>
          <ac:spMkLst>
            <pc:docMk/>
            <pc:sldMk cId="1969134430" sldId="264"/>
            <ac:spMk id="2" creationId="{F2F834F1-88D1-4026-A0D9-82A69B3198C6}"/>
          </ac:spMkLst>
        </pc:spChg>
        <pc:spChg chg="mod">
          <ac:chgData name="Willem Bertels" userId="d58c402d9acc12af" providerId="LiveId" clId="{6692DFE0-3119-4DA7-B985-00D4C6EF62BF}" dt="2021-03-20T15:34:23.662" v="6040" actId="20577"/>
          <ac:spMkLst>
            <pc:docMk/>
            <pc:sldMk cId="1969134430" sldId="264"/>
            <ac:spMk id="3" creationId="{37CF8F62-3AB2-410C-949E-591CEFF54B8F}"/>
          </ac:spMkLst>
        </pc:spChg>
        <pc:spChg chg="add mod">
          <ac:chgData name="Willem Bertels" userId="d58c402d9acc12af" providerId="LiveId" clId="{6692DFE0-3119-4DA7-B985-00D4C6EF62BF}" dt="2021-03-18T22:56:12.888" v="4374" actId="1076"/>
          <ac:spMkLst>
            <pc:docMk/>
            <pc:sldMk cId="1969134430" sldId="264"/>
            <ac:spMk id="4" creationId="{77FFABD4-4635-4A72-A9F0-A9E28E22BCDC}"/>
          </ac:spMkLst>
        </pc:spChg>
        <pc:spChg chg="add mod">
          <ac:chgData name="Willem Bertels" userId="d58c402d9acc12af" providerId="LiveId" clId="{6692DFE0-3119-4DA7-B985-00D4C6EF62BF}" dt="2021-03-18T22:56:27.968" v="4376" actId="1076"/>
          <ac:spMkLst>
            <pc:docMk/>
            <pc:sldMk cId="1969134430" sldId="264"/>
            <ac:spMk id="5" creationId="{DC6B2C34-393F-4744-91F0-948EC5C27307}"/>
          </ac:spMkLst>
        </pc:spChg>
        <pc:spChg chg="add del mod">
          <ac:chgData name="Willem Bertels" userId="d58c402d9acc12af" providerId="LiveId" clId="{6692DFE0-3119-4DA7-B985-00D4C6EF62BF}" dt="2021-03-17T20:05:57.429" v="659"/>
          <ac:spMkLst>
            <pc:docMk/>
            <pc:sldMk cId="1969134430" sldId="264"/>
            <ac:spMk id="6" creationId="{A84E9EB1-A643-48A3-8765-286EF371DA42}"/>
          </ac:spMkLst>
        </pc:spChg>
        <pc:spChg chg="add del mod">
          <ac:chgData name="Willem Bertels" userId="d58c402d9acc12af" providerId="LiveId" clId="{6692DFE0-3119-4DA7-B985-00D4C6EF62BF}" dt="2021-03-18T22:53:54.222" v="4366" actId="767"/>
          <ac:spMkLst>
            <pc:docMk/>
            <pc:sldMk cId="1969134430" sldId="264"/>
            <ac:spMk id="6" creationId="{EA7B6C0D-66FE-4950-B0A4-C8BF3CB6D9C5}"/>
          </ac:spMkLst>
        </pc:spChg>
        <pc:spChg chg="add mod">
          <ac:chgData name="Willem Bertels" userId="d58c402d9acc12af" providerId="LiveId" clId="{6692DFE0-3119-4DA7-B985-00D4C6EF62BF}" dt="2021-03-18T22:56:32.932" v="4377" actId="1076"/>
          <ac:spMkLst>
            <pc:docMk/>
            <pc:sldMk cId="1969134430" sldId="264"/>
            <ac:spMk id="7" creationId="{42F296FB-E952-4F80-ACE2-A5B730A3CDA0}"/>
          </ac:spMkLst>
        </pc:spChg>
        <pc:spChg chg="add mod">
          <ac:chgData name="Willem Bertels" userId="d58c402d9acc12af" providerId="LiveId" clId="{6692DFE0-3119-4DA7-B985-00D4C6EF62BF}" dt="2021-03-18T22:56:38.612" v="4379" actId="1076"/>
          <ac:spMkLst>
            <pc:docMk/>
            <pc:sldMk cId="1969134430" sldId="264"/>
            <ac:spMk id="8" creationId="{204636D6-5CBD-43A0-A998-FAFE1D883966}"/>
          </ac:spMkLst>
        </pc:spChg>
        <pc:spChg chg="add del mod">
          <ac:chgData name="Willem Bertels" userId="d58c402d9acc12af" providerId="LiveId" clId="{6692DFE0-3119-4DA7-B985-00D4C6EF62BF}" dt="2021-03-18T22:56:06.821" v="4373"/>
          <ac:spMkLst>
            <pc:docMk/>
            <pc:sldMk cId="1969134430" sldId="264"/>
            <ac:spMk id="9" creationId="{FF37C293-5347-4CC4-8BBE-C83BDFC0721B}"/>
          </ac:spMkLst>
        </pc:spChg>
      </pc:sldChg>
      <pc:sldChg chg="addSp delSp modSp new mod setBg">
        <pc:chgData name="Willem Bertels" userId="d58c402d9acc12af" providerId="LiveId" clId="{6692DFE0-3119-4DA7-B985-00D4C6EF62BF}" dt="2021-03-18T21:19:20.650" v="1322" actId="26606"/>
        <pc:sldMkLst>
          <pc:docMk/>
          <pc:sldMk cId="2668132638" sldId="265"/>
        </pc:sldMkLst>
        <pc:spChg chg="mod ord">
          <ac:chgData name="Willem Bertels" userId="d58c402d9acc12af" providerId="LiveId" clId="{6692DFE0-3119-4DA7-B985-00D4C6EF62BF}" dt="2021-03-18T21:19:20.650" v="1322" actId="26606"/>
          <ac:spMkLst>
            <pc:docMk/>
            <pc:sldMk cId="2668132638" sldId="265"/>
            <ac:spMk id="2" creationId="{4FDDE8AC-4CFE-441F-84BC-3E9384F3914D}"/>
          </ac:spMkLst>
        </pc:spChg>
        <pc:spChg chg="mod ord">
          <ac:chgData name="Willem Bertels" userId="d58c402d9acc12af" providerId="LiveId" clId="{6692DFE0-3119-4DA7-B985-00D4C6EF62BF}" dt="2021-03-18T21:19:20.650" v="1322" actId="26606"/>
          <ac:spMkLst>
            <pc:docMk/>
            <pc:sldMk cId="2668132638" sldId="265"/>
            <ac:spMk id="3" creationId="{D574AE7A-144A-4F21-A671-61D19841E0E9}"/>
          </ac:spMkLst>
        </pc:spChg>
        <pc:spChg chg="add del">
          <ac:chgData name="Willem Bertels" userId="d58c402d9acc12af" providerId="LiveId" clId="{6692DFE0-3119-4DA7-B985-00D4C6EF62BF}" dt="2021-03-17T20:36:14.251" v="847" actId="26606"/>
          <ac:spMkLst>
            <pc:docMk/>
            <pc:sldMk cId="2668132638" sldId="265"/>
            <ac:spMk id="73" creationId="{D3356D18-B5E6-44B1-ADBC-7094E0DCCDF2}"/>
          </ac:spMkLst>
        </pc:spChg>
        <pc:spChg chg="add del">
          <ac:chgData name="Willem Bertels" userId="d58c402d9acc12af" providerId="LiveId" clId="{6692DFE0-3119-4DA7-B985-00D4C6EF62BF}" dt="2021-03-18T21:18:37.655" v="1319" actId="26606"/>
          <ac:spMkLst>
            <pc:docMk/>
            <pc:sldMk cId="2668132638" sldId="265"/>
            <ac:spMk id="77" creationId="{B16D28B7-2459-4243-834C-081F13904E1F}"/>
          </ac:spMkLst>
        </pc:spChg>
        <pc:spChg chg="add del">
          <ac:chgData name="Willem Bertels" userId="d58c402d9acc12af" providerId="LiveId" clId="{6692DFE0-3119-4DA7-B985-00D4C6EF62BF}" dt="2021-03-18T21:18:37.655" v="1319" actId="26606"/>
          <ac:spMkLst>
            <pc:docMk/>
            <pc:sldMk cId="2668132638" sldId="265"/>
            <ac:spMk id="81" creationId="{AB460F0B-D018-41B3-B5EE-4BFACE0605D0}"/>
          </ac:spMkLst>
        </pc:spChg>
        <pc:spChg chg="add del">
          <ac:chgData name="Willem Bertels" userId="d58c402d9acc12af" providerId="LiveId" clId="{6692DFE0-3119-4DA7-B985-00D4C6EF62BF}" dt="2021-03-18T21:18:37.655" v="1319" actId="26606"/>
          <ac:spMkLst>
            <pc:docMk/>
            <pc:sldMk cId="2668132638" sldId="265"/>
            <ac:spMk id="87" creationId="{4A6B239A-8939-4B7A-9EE9-4B4C6AC7454C}"/>
          </ac:spMkLst>
        </pc:spChg>
        <pc:spChg chg="add del">
          <ac:chgData name="Willem Bertels" userId="d58c402d9acc12af" providerId="LiveId" clId="{6692DFE0-3119-4DA7-B985-00D4C6EF62BF}" dt="2021-03-18T21:18:37.655" v="1319" actId="26606"/>
          <ac:spMkLst>
            <pc:docMk/>
            <pc:sldMk cId="2668132638" sldId="265"/>
            <ac:spMk id="89" creationId="{393871EE-EC0A-455F-AA37-A87D7237E233}"/>
          </ac:spMkLst>
        </pc:spChg>
        <pc:spChg chg="add del">
          <ac:chgData name="Willem Bertels" userId="d58c402d9acc12af" providerId="LiveId" clId="{6692DFE0-3119-4DA7-B985-00D4C6EF62BF}" dt="2021-03-18T21:18:37.655" v="1319" actId="26606"/>
          <ac:spMkLst>
            <pc:docMk/>
            <pc:sldMk cId="2668132638" sldId="265"/>
            <ac:spMk id="91" creationId="{4AC72693-C9A4-4BE4-A90C-CDA82C5C5D15}"/>
          </ac:spMkLst>
        </pc:spChg>
        <pc:spChg chg="add del">
          <ac:chgData name="Willem Bertels" userId="d58c402d9acc12af" providerId="LiveId" clId="{6692DFE0-3119-4DA7-B985-00D4C6EF62BF}" dt="2021-03-18T21:18:37.655" v="1319" actId="26606"/>
          <ac:spMkLst>
            <pc:docMk/>
            <pc:sldMk cId="2668132638" sldId="265"/>
            <ac:spMk id="93" creationId="{2963AC57-381C-41C6-A500-249FCD48FBC6}"/>
          </ac:spMkLst>
        </pc:spChg>
        <pc:spChg chg="add del">
          <ac:chgData name="Willem Bertels" userId="d58c402d9acc12af" providerId="LiveId" clId="{6692DFE0-3119-4DA7-B985-00D4C6EF62BF}" dt="2021-03-18T21:18:35.112" v="1316" actId="26606"/>
          <ac:spMkLst>
            <pc:docMk/>
            <pc:sldMk cId="2668132638" sldId="265"/>
            <ac:spMk id="141" creationId="{58BBC6BB-2040-4E07-BDD7-479ECCE6704C}"/>
          </ac:spMkLst>
        </pc:spChg>
        <pc:spChg chg="add del">
          <ac:chgData name="Willem Bertels" userId="d58c402d9acc12af" providerId="LiveId" clId="{6692DFE0-3119-4DA7-B985-00D4C6EF62BF}" dt="2021-03-18T21:18:37.640" v="1318" actId="26606"/>
          <ac:spMkLst>
            <pc:docMk/>
            <pc:sldMk cId="2668132638" sldId="265"/>
            <ac:spMk id="1034" creationId="{4B5C6D65-D4EB-4E56-9270-B5637605A64E}"/>
          </ac:spMkLst>
        </pc:spChg>
        <pc:spChg chg="add del">
          <ac:chgData name="Willem Bertels" userId="d58c402d9acc12af" providerId="LiveId" clId="{6692DFE0-3119-4DA7-B985-00D4C6EF62BF}" dt="2021-03-18T21:18:37.640" v="1318" actId="26606"/>
          <ac:spMkLst>
            <pc:docMk/>
            <pc:sldMk cId="2668132638" sldId="265"/>
            <ac:spMk id="1036" creationId="{9F0D236E-6887-49E1-A044-D80BA888845D}"/>
          </ac:spMkLst>
        </pc:spChg>
        <pc:spChg chg="add del">
          <ac:chgData name="Willem Bertels" userId="d58c402d9acc12af" providerId="LiveId" clId="{6692DFE0-3119-4DA7-B985-00D4C6EF62BF}" dt="2021-03-18T21:19:20.650" v="1322" actId="26606"/>
          <ac:spMkLst>
            <pc:docMk/>
            <pc:sldMk cId="2668132638" sldId="265"/>
            <ac:spMk id="1040" creationId="{58BBC6BB-2040-4E07-BDD7-479ECCE6704C}"/>
          </ac:spMkLst>
        </pc:spChg>
        <pc:spChg chg="add">
          <ac:chgData name="Willem Bertels" userId="d58c402d9acc12af" providerId="LiveId" clId="{6692DFE0-3119-4DA7-B985-00D4C6EF62BF}" dt="2021-03-18T21:19:20.650" v="1322" actId="26606"/>
          <ac:spMkLst>
            <pc:docMk/>
            <pc:sldMk cId="2668132638" sldId="265"/>
            <ac:spMk id="1046" creationId="{4B5C6D65-D4EB-4E56-9270-B5637605A64E}"/>
          </ac:spMkLst>
        </pc:spChg>
        <pc:spChg chg="add">
          <ac:chgData name="Willem Bertels" userId="d58c402d9acc12af" providerId="LiveId" clId="{6692DFE0-3119-4DA7-B985-00D4C6EF62BF}" dt="2021-03-18T21:19:20.650" v="1322" actId="26606"/>
          <ac:spMkLst>
            <pc:docMk/>
            <pc:sldMk cId="2668132638" sldId="265"/>
            <ac:spMk id="1048" creationId="{9F0D236E-6887-49E1-A044-D80BA888845D}"/>
          </ac:spMkLst>
        </pc:spChg>
        <pc:grpChg chg="add del">
          <ac:chgData name="Willem Bertels" userId="d58c402d9acc12af" providerId="LiveId" clId="{6692DFE0-3119-4DA7-B985-00D4C6EF62BF}" dt="2021-03-18T21:18:37.655" v="1319" actId="26606"/>
          <ac:grpSpMkLst>
            <pc:docMk/>
            <pc:sldMk cId="2668132638" sldId="265"/>
            <ac:grpSpMk id="83" creationId="{15871C84-FD48-4073-B0A6-7C8D95A92B81}"/>
          </ac:grpSpMkLst>
        </pc:grpChg>
        <pc:grpChg chg="add del">
          <ac:chgData name="Willem Bertels" userId="d58c402d9acc12af" providerId="LiveId" clId="{6692DFE0-3119-4DA7-B985-00D4C6EF62BF}" dt="2021-03-18T21:18:37.640" v="1318" actId="26606"/>
          <ac:grpSpMkLst>
            <pc:docMk/>
            <pc:sldMk cId="2668132638" sldId="265"/>
            <ac:grpSpMk id="1037" creationId="{1310799D-237C-4131-87CA-440AB3079365}"/>
          </ac:grpSpMkLst>
        </pc:grpChg>
        <pc:grpChg chg="add">
          <ac:chgData name="Willem Bertels" userId="d58c402d9acc12af" providerId="LiveId" clId="{6692DFE0-3119-4DA7-B985-00D4C6EF62BF}" dt="2021-03-18T21:19:20.650" v="1322" actId="26606"/>
          <ac:grpSpMkLst>
            <pc:docMk/>
            <pc:sldMk cId="2668132638" sldId="265"/>
            <ac:grpSpMk id="1049" creationId="{1310799D-237C-4131-87CA-440AB3079365}"/>
          </ac:grpSpMkLst>
        </pc:grpChg>
        <pc:picChg chg="add del">
          <ac:chgData name="Willem Bertels" userId="d58c402d9acc12af" providerId="LiveId" clId="{6692DFE0-3119-4DA7-B985-00D4C6EF62BF}" dt="2021-03-18T21:18:37.655" v="1319" actId="26606"/>
          <ac:picMkLst>
            <pc:docMk/>
            <pc:sldMk cId="2668132638" sldId="265"/>
            <ac:picMk id="95" creationId="{39C697EA-7E3D-4775-9FB6-A68751DA9339}"/>
          </ac:picMkLst>
        </pc:picChg>
        <pc:picChg chg="add">
          <ac:chgData name="Willem Bertels" userId="d58c402d9acc12af" providerId="LiveId" clId="{6692DFE0-3119-4DA7-B985-00D4C6EF62BF}" dt="2021-03-18T21:19:20.650" v="1322" actId="26606"/>
          <ac:picMkLst>
            <pc:docMk/>
            <pc:sldMk cId="2668132638" sldId="265"/>
            <ac:picMk id="99" creationId="{FA1E2058-1214-4395-A585-3C0F2B30BE23}"/>
          </ac:picMkLst>
        </pc:picChg>
        <pc:picChg chg="add del">
          <ac:chgData name="Willem Bertels" userId="d58c402d9acc12af" providerId="LiveId" clId="{6692DFE0-3119-4DA7-B985-00D4C6EF62BF}" dt="2021-03-18T21:18:37.640" v="1318" actId="26606"/>
          <ac:picMkLst>
            <pc:docMk/>
            <pc:sldMk cId="2668132638" sldId="265"/>
            <ac:picMk id="151" creationId="{FA1E2058-1214-4395-A585-3C0F2B30BE23}"/>
          </ac:picMkLst>
        </pc:picChg>
        <pc:picChg chg="add mod ord">
          <ac:chgData name="Willem Bertels" userId="d58c402d9acc12af" providerId="LiveId" clId="{6692DFE0-3119-4DA7-B985-00D4C6EF62BF}" dt="2021-03-18T21:19:20.650" v="1322" actId="26606"/>
          <ac:picMkLst>
            <pc:docMk/>
            <pc:sldMk cId="2668132638" sldId="265"/>
            <ac:picMk id="1026" creationId="{292579F6-74CF-4E89-8EC1-BC8DFA93FFB1}"/>
          </ac:picMkLst>
        </pc:picChg>
        <pc:picChg chg="add mod ord">
          <ac:chgData name="Willem Bertels" userId="d58c402d9acc12af" providerId="LiveId" clId="{6692DFE0-3119-4DA7-B985-00D4C6EF62BF}" dt="2021-03-18T21:19:20.650" v="1322" actId="26606"/>
          <ac:picMkLst>
            <pc:docMk/>
            <pc:sldMk cId="2668132638" sldId="265"/>
            <ac:picMk id="1028" creationId="{F946D624-F9A1-4388-A4B1-233DF491D4DD}"/>
          </ac:picMkLst>
        </pc:picChg>
        <pc:picChg chg="add mod ord">
          <ac:chgData name="Willem Bertels" userId="d58c402d9acc12af" providerId="LiveId" clId="{6692DFE0-3119-4DA7-B985-00D4C6EF62BF}" dt="2021-03-18T21:19:20.650" v="1322" actId="26606"/>
          <ac:picMkLst>
            <pc:docMk/>
            <pc:sldMk cId="2668132638" sldId="265"/>
            <ac:picMk id="1030" creationId="{6E6732C7-60E4-4F36-A357-A6FC743A1B31}"/>
          </ac:picMkLst>
        </pc:picChg>
        <pc:picChg chg="add mod ord">
          <ac:chgData name="Willem Bertels" userId="d58c402d9acc12af" providerId="LiveId" clId="{6692DFE0-3119-4DA7-B985-00D4C6EF62BF}" dt="2021-03-18T21:19:20.650" v="1322" actId="26606"/>
          <ac:picMkLst>
            <pc:docMk/>
            <pc:sldMk cId="2668132638" sldId="265"/>
            <ac:picMk id="1032" creationId="{0DD72861-D2C9-4E56-92AD-CEEF102DE028}"/>
          </ac:picMkLst>
        </pc:picChg>
        <pc:cxnChg chg="add del">
          <ac:chgData name="Willem Bertels" userId="d58c402d9acc12af" providerId="LiveId" clId="{6692DFE0-3119-4DA7-B985-00D4C6EF62BF}" dt="2021-03-17T20:36:14.251" v="847" actId="26606"/>
          <ac:cxnSpMkLst>
            <pc:docMk/>
            <pc:sldMk cId="2668132638" sldId="265"/>
            <ac:cxnSpMk id="75" creationId="{BE7A374D-06C5-4ECA-9F91-7183DD3D8A82}"/>
          </ac:cxnSpMkLst>
        </pc:cxnChg>
        <pc:cxnChg chg="add del">
          <ac:chgData name="Willem Bertels" userId="d58c402d9acc12af" providerId="LiveId" clId="{6692DFE0-3119-4DA7-B985-00D4C6EF62BF}" dt="2021-03-18T21:18:37.655" v="1319" actId="26606"/>
          <ac:cxnSpMkLst>
            <pc:docMk/>
            <pc:sldMk cId="2668132638" sldId="265"/>
            <ac:cxnSpMk id="79" creationId="{D24BD9CE-EE69-479A-9E12-4BD8820D064F}"/>
          </ac:cxnSpMkLst>
        </pc:cxnChg>
        <pc:cxnChg chg="add del">
          <ac:chgData name="Willem Bertels" userId="d58c402d9acc12af" providerId="LiveId" clId="{6692DFE0-3119-4DA7-B985-00D4C6EF62BF}" dt="2021-03-18T21:18:37.655" v="1319" actId="26606"/>
          <ac:cxnSpMkLst>
            <pc:docMk/>
            <pc:sldMk cId="2668132638" sldId="265"/>
            <ac:cxnSpMk id="97" creationId="{64BE8516-E951-4D60-A735-03B11A7DFB82}"/>
          </ac:cxnSpMkLst>
        </pc:cxnChg>
        <pc:cxnChg chg="add">
          <ac:chgData name="Willem Bertels" userId="d58c402d9acc12af" providerId="LiveId" clId="{6692DFE0-3119-4DA7-B985-00D4C6EF62BF}" dt="2021-03-18T21:19:20.650" v="1322" actId="26606"/>
          <ac:cxnSpMkLst>
            <pc:docMk/>
            <pc:sldMk cId="2668132638" sldId="265"/>
            <ac:cxnSpMk id="101" creationId="{C182BDCE-F0C6-4E3F-A3F5-1C8976FFE4F1}"/>
          </ac:cxnSpMkLst>
        </pc:cxnChg>
        <pc:cxnChg chg="add del">
          <ac:chgData name="Willem Bertels" userId="d58c402d9acc12af" providerId="LiveId" clId="{6692DFE0-3119-4DA7-B985-00D4C6EF62BF}" dt="2021-03-18T21:18:35.112" v="1316" actId="26606"/>
          <ac:cxnSpMkLst>
            <pc:docMk/>
            <pc:sldMk cId="2668132638" sldId="265"/>
            <ac:cxnSpMk id="143" creationId="{69E02D28-FFEC-494C-94EE-174736ED9E31}"/>
          </ac:cxnSpMkLst>
        </pc:cxnChg>
        <pc:cxnChg chg="add del">
          <ac:chgData name="Willem Bertels" userId="d58c402d9acc12af" providerId="LiveId" clId="{6692DFE0-3119-4DA7-B985-00D4C6EF62BF}" dt="2021-03-18T21:18:35.112" v="1316" actId="26606"/>
          <ac:cxnSpMkLst>
            <pc:docMk/>
            <pc:sldMk cId="2668132638" sldId="265"/>
            <ac:cxnSpMk id="145" creationId="{E1FC94C5-01D5-4402-878B-79FC1C4DC592}"/>
          </ac:cxnSpMkLst>
        </pc:cxnChg>
        <pc:cxnChg chg="add del">
          <ac:chgData name="Willem Bertels" userId="d58c402d9acc12af" providerId="LiveId" clId="{6692DFE0-3119-4DA7-B985-00D4C6EF62BF}" dt="2021-03-18T21:18:35.112" v="1316" actId="26606"/>
          <ac:cxnSpMkLst>
            <pc:docMk/>
            <pc:sldMk cId="2668132638" sldId="265"/>
            <ac:cxnSpMk id="147" creationId="{7EEC20DD-747D-4832-B7A5-C3A46B931ACA}"/>
          </ac:cxnSpMkLst>
        </pc:cxnChg>
        <pc:cxnChg chg="add del">
          <ac:chgData name="Willem Bertels" userId="d58c402d9acc12af" providerId="LiveId" clId="{6692DFE0-3119-4DA7-B985-00D4C6EF62BF}" dt="2021-03-18T21:18:35.112" v="1316" actId="26606"/>
          <ac:cxnSpMkLst>
            <pc:docMk/>
            <pc:sldMk cId="2668132638" sldId="265"/>
            <ac:cxnSpMk id="149" creationId="{0450C9E3-DF9B-45FA-9E22-FD156F87D675}"/>
          </ac:cxnSpMkLst>
        </pc:cxnChg>
        <pc:cxnChg chg="add del">
          <ac:chgData name="Willem Bertels" userId="d58c402d9acc12af" providerId="LiveId" clId="{6692DFE0-3119-4DA7-B985-00D4C6EF62BF}" dt="2021-03-18T21:18:37.640" v="1318" actId="26606"/>
          <ac:cxnSpMkLst>
            <pc:docMk/>
            <pc:sldMk cId="2668132638" sldId="265"/>
            <ac:cxnSpMk id="153" creationId="{C182BDCE-F0C6-4E3F-A3F5-1C8976FFE4F1}"/>
          </ac:cxnSpMkLst>
        </pc:cxnChg>
        <pc:cxnChg chg="add del">
          <ac:chgData name="Willem Bertels" userId="d58c402d9acc12af" providerId="LiveId" clId="{6692DFE0-3119-4DA7-B985-00D4C6EF62BF}" dt="2021-03-18T21:18:37.640" v="1318" actId="26606"/>
          <ac:cxnSpMkLst>
            <pc:docMk/>
            <pc:sldMk cId="2668132638" sldId="265"/>
            <ac:cxnSpMk id="1035" creationId="{688E404D-6D74-48F8-8A6D-C8B277BF53CC}"/>
          </ac:cxnSpMkLst>
        </pc:cxnChg>
        <pc:cxnChg chg="add del">
          <ac:chgData name="Willem Bertels" userId="d58c402d9acc12af" providerId="LiveId" clId="{6692DFE0-3119-4DA7-B985-00D4C6EF62BF}" dt="2021-03-18T21:19:20.650" v="1322" actId="26606"/>
          <ac:cxnSpMkLst>
            <pc:docMk/>
            <pc:sldMk cId="2668132638" sldId="265"/>
            <ac:cxnSpMk id="1041" creationId="{69E02D28-FFEC-494C-94EE-174736ED9E31}"/>
          </ac:cxnSpMkLst>
        </pc:cxnChg>
        <pc:cxnChg chg="add del">
          <ac:chgData name="Willem Bertels" userId="d58c402d9acc12af" providerId="LiveId" clId="{6692DFE0-3119-4DA7-B985-00D4C6EF62BF}" dt="2021-03-18T21:19:20.650" v="1322" actId="26606"/>
          <ac:cxnSpMkLst>
            <pc:docMk/>
            <pc:sldMk cId="2668132638" sldId="265"/>
            <ac:cxnSpMk id="1042" creationId="{E1FC94C5-01D5-4402-878B-79FC1C4DC592}"/>
          </ac:cxnSpMkLst>
        </pc:cxnChg>
        <pc:cxnChg chg="add del">
          <ac:chgData name="Willem Bertels" userId="d58c402d9acc12af" providerId="LiveId" clId="{6692DFE0-3119-4DA7-B985-00D4C6EF62BF}" dt="2021-03-18T21:19:20.650" v="1322" actId="26606"/>
          <ac:cxnSpMkLst>
            <pc:docMk/>
            <pc:sldMk cId="2668132638" sldId="265"/>
            <ac:cxnSpMk id="1043" creationId="{7EEC20DD-747D-4832-B7A5-C3A46B931ACA}"/>
          </ac:cxnSpMkLst>
        </pc:cxnChg>
        <pc:cxnChg chg="add del">
          <ac:chgData name="Willem Bertels" userId="d58c402d9acc12af" providerId="LiveId" clId="{6692DFE0-3119-4DA7-B985-00D4C6EF62BF}" dt="2021-03-18T21:19:20.650" v="1322" actId="26606"/>
          <ac:cxnSpMkLst>
            <pc:docMk/>
            <pc:sldMk cId="2668132638" sldId="265"/>
            <ac:cxnSpMk id="1044" creationId="{0450C9E3-DF9B-45FA-9E22-FD156F87D675}"/>
          </ac:cxnSpMkLst>
        </pc:cxnChg>
        <pc:cxnChg chg="add">
          <ac:chgData name="Willem Bertels" userId="d58c402d9acc12af" providerId="LiveId" clId="{6692DFE0-3119-4DA7-B985-00D4C6EF62BF}" dt="2021-03-18T21:19:20.650" v="1322" actId="26606"/>
          <ac:cxnSpMkLst>
            <pc:docMk/>
            <pc:sldMk cId="2668132638" sldId="265"/>
            <ac:cxnSpMk id="1047" creationId="{688E404D-6D74-48F8-8A6D-C8B277BF53CC}"/>
          </ac:cxnSpMkLst>
        </pc:cxnChg>
      </pc:sldChg>
      <pc:sldChg chg="addSp modSp new mod setBg">
        <pc:chgData name="Willem Bertels" userId="d58c402d9acc12af" providerId="LiveId" clId="{6692DFE0-3119-4DA7-B985-00D4C6EF62BF}" dt="2021-03-20T20:02:39.198" v="6294" actId="6549"/>
        <pc:sldMkLst>
          <pc:docMk/>
          <pc:sldMk cId="2399042937" sldId="266"/>
        </pc:sldMkLst>
        <pc:spChg chg="mod">
          <ac:chgData name="Willem Bertels" userId="d58c402d9acc12af" providerId="LiveId" clId="{6692DFE0-3119-4DA7-B985-00D4C6EF62BF}" dt="2021-03-18T21:22:19.243" v="1366" actId="20577"/>
          <ac:spMkLst>
            <pc:docMk/>
            <pc:sldMk cId="2399042937" sldId="266"/>
            <ac:spMk id="2" creationId="{27888EAD-CA49-4D16-8847-49B856CC9D04}"/>
          </ac:spMkLst>
        </pc:spChg>
        <pc:spChg chg="mod">
          <ac:chgData name="Willem Bertels" userId="d58c402d9acc12af" providerId="LiveId" clId="{6692DFE0-3119-4DA7-B985-00D4C6EF62BF}" dt="2021-03-20T20:02:39.198" v="6294" actId="6549"/>
          <ac:spMkLst>
            <pc:docMk/>
            <pc:sldMk cId="2399042937" sldId="266"/>
            <ac:spMk id="3" creationId="{1A82CD8E-19A9-410A-B46C-032C8678905E}"/>
          </ac:spMkLst>
        </pc:spChg>
        <pc:spChg chg="add">
          <ac:chgData name="Willem Bertels" userId="d58c402d9acc12af" providerId="LiveId" clId="{6692DFE0-3119-4DA7-B985-00D4C6EF62BF}" dt="2021-03-18T21:22:10.979" v="1353" actId="26606"/>
          <ac:spMkLst>
            <pc:docMk/>
            <pc:sldMk cId="2399042937" sldId="266"/>
            <ac:spMk id="8" creationId="{F63C748C-967B-4A7B-A90F-3EDD0F485AC6}"/>
          </ac:spMkLst>
        </pc:spChg>
        <pc:spChg chg="add">
          <ac:chgData name="Willem Bertels" userId="d58c402d9acc12af" providerId="LiveId" clId="{6692DFE0-3119-4DA7-B985-00D4C6EF62BF}" dt="2021-03-18T21:22:10.979" v="1353" actId="26606"/>
          <ac:spMkLst>
            <pc:docMk/>
            <pc:sldMk cId="2399042937" sldId="266"/>
            <ac:spMk id="10" creationId="{C0143637-4934-44E4-B909-BAF1E7B27972}"/>
          </ac:spMkLst>
        </pc:spChg>
      </pc:sldChg>
      <pc:sldChg chg="modSp new mod">
        <pc:chgData name="Willem Bertels" userId="d58c402d9acc12af" providerId="LiveId" clId="{6692DFE0-3119-4DA7-B985-00D4C6EF62BF}" dt="2021-03-20T15:45:48.800" v="6186" actId="20577"/>
        <pc:sldMkLst>
          <pc:docMk/>
          <pc:sldMk cId="1855478600" sldId="267"/>
        </pc:sldMkLst>
        <pc:spChg chg="mod">
          <ac:chgData name="Willem Bertels" userId="d58c402d9acc12af" providerId="LiveId" clId="{6692DFE0-3119-4DA7-B985-00D4C6EF62BF}" dt="2021-03-20T15:45:48.800" v="6186" actId="20577"/>
          <ac:spMkLst>
            <pc:docMk/>
            <pc:sldMk cId="1855478600" sldId="267"/>
            <ac:spMk id="2" creationId="{D6C0C5D3-8234-418C-AB2F-3BCF0A770C9B}"/>
          </ac:spMkLst>
        </pc:spChg>
        <pc:spChg chg="mod">
          <ac:chgData name="Willem Bertels" userId="d58c402d9acc12af" providerId="LiveId" clId="{6692DFE0-3119-4DA7-B985-00D4C6EF62BF}" dt="2021-03-20T15:03:25.070" v="5413" actId="20577"/>
          <ac:spMkLst>
            <pc:docMk/>
            <pc:sldMk cId="1855478600" sldId="267"/>
            <ac:spMk id="3" creationId="{32708807-D9BB-4822-8507-FA16A040F81C}"/>
          </ac:spMkLst>
        </pc:spChg>
      </pc:sldChg>
      <pc:sldChg chg="modSp new mod ord">
        <pc:chgData name="Willem Bertels" userId="d58c402d9acc12af" providerId="LiveId" clId="{6692DFE0-3119-4DA7-B985-00D4C6EF62BF}" dt="2021-03-20T20:03:07.219" v="6295" actId="12"/>
        <pc:sldMkLst>
          <pc:docMk/>
          <pc:sldMk cId="2987006821" sldId="268"/>
        </pc:sldMkLst>
        <pc:spChg chg="mod">
          <ac:chgData name="Willem Bertels" userId="d58c402d9acc12af" providerId="LiveId" clId="{6692DFE0-3119-4DA7-B985-00D4C6EF62BF}" dt="2021-03-18T22:42:05.902" v="4089" actId="20577"/>
          <ac:spMkLst>
            <pc:docMk/>
            <pc:sldMk cId="2987006821" sldId="268"/>
            <ac:spMk id="2" creationId="{507949A1-D0A2-407A-9EB1-B8BAF14F1606}"/>
          </ac:spMkLst>
        </pc:spChg>
        <pc:spChg chg="mod">
          <ac:chgData name="Willem Bertels" userId="d58c402d9acc12af" providerId="LiveId" clId="{6692DFE0-3119-4DA7-B985-00D4C6EF62BF}" dt="2021-03-20T20:03:07.219" v="6295" actId="12"/>
          <ac:spMkLst>
            <pc:docMk/>
            <pc:sldMk cId="2987006821" sldId="268"/>
            <ac:spMk id="3" creationId="{57D336F7-F86D-40DC-BB85-679806B85E9B}"/>
          </ac:spMkLst>
        </pc:spChg>
      </pc:sldChg>
      <pc:sldChg chg="addSp modSp new mod setBg">
        <pc:chgData name="Willem Bertels" userId="d58c402d9acc12af" providerId="LiveId" clId="{6692DFE0-3119-4DA7-B985-00D4C6EF62BF}" dt="2021-03-20T19:59:24.764" v="6238" actId="6549"/>
        <pc:sldMkLst>
          <pc:docMk/>
          <pc:sldMk cId="673265505" sldId="269"/>
        </pc:sldMkLst>
        <pc:spChg chg="mod">
          <ac:chgData name="Willem Bertels" userId="d58c402d9acc12af" providerId="LiveId" clId="{6692DFE0-3119-4DA7-B985-00D4C6EF62BF}" dt="2021-03-18T22:51:00.663" v="4304" actId="26606"/>
          <ac:spMkLst>
            <pc:docMk/>
            <pc:sldMk cId="673265505" sldId="269"/>
            <ac:spMk id="2" creationId="{CDFAC828-679B-4321-80B0-1764E7768A5B}"/>
          </ac:spMkLst>
        </pc:spChg>
        <pc:spChg chg="mod ord">
          <ac:chgData name="Willem Bertels" userId="d58c402d9acc12af" providerId="LiveId" clId="{6692DFE0-3119-4DA7-B985-00D4C6EF62BF}" dt="2021-03-20T19:59:24.764" v="6238" actId="6549"/>
          <ac:spMkLst>
            <pc:docMk/>
            <pc:sldMk cId="673265505" sldId="269"/>
            <ac:spMk id="3" creationId="{A3987547-089F-4369-919B-7C7275EE3D37}"/>
          </ac:spMkLst>
        </pc:spChg>
        <pc:spChg chg="add">
          <ac:chgData name="Willem Bertels" userId="d58c402d9acc12af" providerId="LiveId" clId="{6692DFE0-3119-4DA7-B985-00D4C6EF62BF}" dt="2021-03-18T22:51:00.663" v="4304" actId="26606"/>
          <ac:spMkLst>
            <pc:docMk/>
            <pc:sldMk cId="673265505" sldId="269"/>
            <ac:spMk id="71" creationId="{5BB14454-D00C-4958-BB39-F5F9F3ACD499}"/>
          </ac:spMkLst>
        </pc:spChg>
        <pc:spChg chg="add">
          <ac:chgData name="Willem Bertels" userId="d58c402d9acc12af" providerId="LiveId" clId="{6692DFE0-3119-4DA7-B985-00D4C6EF62BF}" dt="2021-03-18T22:51:00.663" v="4304" actId="26606"/>
          <ac:spMkLst>
            <pc:docMk/>
            <pc:sldMk cId="673265505" sldId="269"/>
            <ac:spMk id="75" creationId="{A1084370-0E70-4003-9787-3490FCC20E13}"/>
          </ac:spMkLst>
        </pc:spChg>
        <pc:grpChg chg="add">
          <ac:chgData name="Willem Bertels" userId="d58c402d9acc12af" providerId="LiveId" clId="{6692DFE0-3119-4DA7-B985-00D4C6EF62BF}" dt="2021-03-18T22:51:00.663" v="4304" actId="26606"/>
          <ac:grpSpMkLst>
            <pc:docMk/>
            <pc:sldMk cId="673265505" sldId="269"/>
            <ac:grpSpMk id="77" creationId="{2B7C66D2-22E8-4E8F-829B-050BFA7C86C5}"/>
          </ac:grpSpMkLst>
        </pc:grpChg>
        <pc:picChg chg="add">
          <ac:chgData name="Willem Bertels" userId="d58c402d9acc12af" providerId="LiveId" clId="{6692DFE0-3119-4DA7-B985-00D4C6EF62BF}" dt="2021-03-18T22:51:00.663" v="4304" actId="26606"/>
          <ac:picMkLst>
            <pc:docMk/>
            <pc:sldMk cId="673265505" sldId="269"/>
            <ac:picMk id="81" creationId="{3635D2BC-4EDA-4A3E-83BF-035608099BD5}"/>
          </ac:picMkLst>
        </pc:picChg>
        <pc:picChg chg="add mod">
          <ac:chgData name="Willem Bertels" userId="d58c402d9acc12af" providerId="LiveId" clId="{6692DFE0-3119-4DA7-B985-00D4C6EF62BF}" dt="2021-03-18T22:51:00.663" v="4304" actId="26606"/>
          <ac:picMkLst>
            <pc:docMk/>
            <pc:sldMk cId="673265505" sldId="269"/>
            <ac:picMk id="1026" creationId="{5A47F609-AB7F-4FC9-BBAB-E2A1A7541D7F}"/>
          </ac:picMkLst>
        </pc:picChg>
        <pc:cxnChg chg="add">
          <ac:chgData name="Willem Bertels" userId="d58c402d9acc12af" providerId="LiveId" clId="{6692DFE0-3119-4DA7-B985-00D4C6EF62BF}" dt="2021-03-18T22:51:00.663" v="4304" actId="26606"/>
          <ac:cxnSpMkLst>
            <pc:docMk/>
            <pc:sldMk cId="673265505" sldId="269"/>
            <ac:cxnSpMk id="73" creationId="{28A657A7-C4E5-425B-98FA-BB817FF7BFB0}"/>
          </ac:cxnSpMkLst>
        </pc:cxnChg>
        <pc:cxnChg chg="add">
          <ac:chgData name="Willem Bertels" userId="d58c402d9acc12af" providerId="LiveId" clId="{6692DFE0-3119-4DA7-B985-00D4C6EF62BF}" dt="2021-03-18T22:51:00.663" v="4304" actId="26606"/>
          <ac:cxnSpMkLst>
            <pc:docMk/>
            <pc:sldMk cId="673265505" sldId="269"/>
            <ac:cxnSpMk id="83" creationId="{A3C86EB9-7FA9-42F7-B348-A7FD17436A94}"/>
          </ac:cxnSpMkLst>
        </pc:cxnChg>
      </pc:sldChg>
      <pc:sldChg chg="new add del">
        <pc:chgData name="Willem Bertels" userId="d58c402d9acc12af" providerId="LiveId" clId="{6692DFE0-3119-4DA7-B985-00D4C6EF62BF}" dt="2021-03-18T22:41:33.531" v="4057" actId="47"/>
        <pc:sldMkLst>
          <pc:docMk/>
          <pc:sldMk cId="1899464758" sldId="269"/>
        </pc:sldMkLst>
      </pc:sldChg>
      <pc:sldChg chg="modSp new mod ord">
        <pc:chgData name="Willem Bertels" userId="d58c402d9acc12af" providerId="LiveId" clId="{6692DFE0-3119-4DA7-B985-00D4C6EF62BF}" dt="2021-03-20T15:43:46.839" v="6165" actId="11"/>
        <pc:sldMkLst>
          <pc:docMk/>
          <pc:sldMk cId="519830021" sldId="270"/>
        </pc:sldMkLst>
        <pc:spChg chg="mod">
          <ac:chgData name="Willem Bertels" userId="d58c402d9acc12af" providerId="LiveId" clId="{6692DFE0-3119-4DA7-B985-00D4C6EF62BF}" dt="2021-03-20T15:42:20.689" v="6143" actId="20577"/>
          <ac:spMkLst>
            <pc:docMk/>
            <pc:sldMk cId="519830021" sldId="270"/>
            <ac:spMk id="2" creationId="{73D7B063-BA8F-41D6-BEB8-0070A20131F5}"/>
          </ac:spMkLst>
        </pc:spChg>
        <pc:spChg chg="mod">
          <ac:chgData name="Willem Bertels" userId="d58c402d9acc12af" providerId="LiveId" clId="{6692DFE0-3119-4DA7-B985-00D4C6EF62BF}" dt="2021-03-20T15:43:46.839" v="6165" actId="11"/>
          <ac:spMkLst>
            <pc:docMk/>
            <pc:sldMk cId="519830021" sldId="270"/>
            <ac:spMk id="3" creationId="{97BB4E79-EDDC-4465-93D1-7E5B05468293}"/>
          </ac:spMkLst>
        </pc:spChg>
      </pc:sldChg>
      <pc:sldChg chg="modSp new mod">
        <pc:chgData name="Willem Bertels" userId="d58c402d9acc12af" providerId="LiveId" clId="{6692DFE0-3119-4DA7-B985-00D4C6EF62BF}" dt="2021-03-20T15:38:39.581" v="6082" actId="14100"/>
        <pc:sldMkLst>
          <pc:docMk/>
          <pc:sldMk cId="3525182675" sldId="271"/>
        </pc:sldMkLst>
        <pc:spChg chg="mod">
          <ac:chgData name="Willem Bertels" userId="d58c402d9acc12af" providerId="LiveId" clId="{6692DFE0-3119-4DA7-B985-00D4C6EF62BF}" dt="2021-03-20T15:38:15.893" v="6075" actId="20577"/>
          <ac:spMkLst>
            <pc:docMk/>
            <pc:sldMk cId="3525182675" sldId="271"/>
            <ac:spMk id="2" creationId="{9C7F91B8-B38D-4A9B-AFF9-C3E6E6AAD41A}"/>
          </ac:spMkLst>
        </pc:spChg>
        <pc:spChg chg="mod">
          <ac:chgData name="Willem Bertels" userId="d58c402d9acc12af" providerId="LiveId" clId="{6692DFE0-3119-4DA7-B985-00D4C6EF62BF}" dt="2021-03-20T15:38:39.581" v="6082" actId="14100"/>
          <ac:spMkLst>
            <pc:docMk/>
            <pc:sldMk cId="3525182675" sldId="271"/>
            <ac:spMk id="3" creationId="{BBA83C2A-80AE-4DE7-9041-0FE018132520}"/>
          </ac:spMkLst>
        </pc:spChg>
      </pc:sldChg>
      <pc:sldChg chg="modSp new mod">
        <pc:chgData name="Willem Bertels" userId="d58c402d9acc12af" providerId="LiveId" clId="{6692DFE0-3119-4DA7-B985-00D4C6EF62BF}" dt="2021-03-20T15:45:32.853" v="6172" actId="20577"/>
        <pc:sldMkLst>
          <pc:docMk/>
          <pc:sldMk cId="3762110298" sldId="272"/>
        </pc:sldMkLst>
        <pc:spChg chg="mod">
          <ac:chgData name="Willem Bertels" userId="d58c402d9acc12af" providerId="LiveId" clId="{6692DFE0-3119-4DA7-B985-00D4C6EF62BF}" dt="2021-03-20T15:45:32.853" v="6172" actId="20577"/>
          <ac:spMkLst>
            <pc:docMk/>
            <pc:sldMk cId="3762110298" sldId="272"/>
            <ac:spMk id="2" creationId="{F48758F6-E4F7-4E0E-B969-DC4259E929F8}"/>
          </ac:spMkLst>
        </pc:spChg>
        <pc:spChg chg="mod">
          <ac:chgData name="Willem Bertels" userId="d58c402d9acc12af" providerId="LiveId" clId="{6692DFE0-3119-4DA7-B985-00D4C6EF62BF}" dt="2021-03-20T15:44:21.975" v="6169" actId="20577"/>
          <ac:spMkLst>
            <pc:docMk/>
            <pc:sldMk cId="3762110298" sldId="272"/>
            <ac:spMk id="3" creationId="{1AE57285-A790-4207-8548-7ACF58B2F7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5CB3F-82ED-4247-98C8-9C2B33600171}" type="datetimeFigureOut">
              <a:rPr lang="nl-NL" smtClean="0"/>
              <a:t>25-3-2021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44A52-9DBC-42B2-9DBD-E4BDD2EB49E6}" type="slidenum">
              <a:rPr lang="nl-NL" smtClean="0"/>
              <a:t>‹nr.›</a:t>
            </a:fld>
            <a:endParaRPr lang="nl-NL"/>
          </a:p>
        </p:txBody>
      </p:sp>
    </p:spTree>
    <p:extLst>
      <p:ext uri="{BB962C8B-B14F-4D97-AF65-F5344CB8AC3E}">
        <p14:creationId xmlns:p14="http://schemas.microsoft.com/office/powerpoint/2010/main" val="393871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00050" indent="-171450">
              <a:buFont typeface="Arial" panose="020B0604020202020204" pitchFamily="34" charset="0"/>
              <a:buChar char="•"/>
            </a:pPr>
            <a:r>
              <a:rPr lang="nl-NL" sz="1200" dirty="0">
                <a:effectLst/>
                <a:latin typeface="Calibri" panose="020F0502020204030204" pitchFamily="34" charset="0"/>
                <a:ea typeface="Calibri" panose="020F0502020204030204" pitchFamily="34" charset="0"/>
              </a:rPr>
              <a:t>geen goede stakeholderanalyse en risico-inventarisatie gedaan; </a:t>
            </a:r>
          </a:p>
          <a:p>
            <a:pPr marL="400050" indent="-171450">
              <a:buFont typeface="Arial" panose="020B0604020202020204" pitchFamily="34" charset="0"/>
              <a:buChar char="•"/>
            </a:pPr>
            <a:r>
              <a:rPr lang="nl-NL" sz="1200" dirty="0">
                <a:effectLst/>
                <a:latin typeface="Calibri" panose="020F0502020204030204" pitchFamily="34" charset="0"/>
                <a:ea typeface="Calibri" panose="020F0502020204030204" pitchFamily="34" charset="0"/>
              </a:rPr>
              <a:t>geen degelijk Plan van Aanpak waarin betrokkenen/belanghebbenden een belangrijke rol expliciet verkrijgen; </a:t>
            </a:r>
          </a:p>
          <a:p>
            <a:pPr marL="400050" indent="-171450">
              <a:buFont typeface="Arial" panose="020B0604020202020204" pitchFamily="34" charset="0"/>
              <a:buChar char="•"/>
            </a:pPr>
            <a:r>
              <a:rPr lang="nl-NL" sz="1200" dirty="0">
                <a:effectLst/>
                <a:latin typeface="Calibri" panose="020F0502020204030204" pitchFamily="34" charset="0"/>
                <a:ea typeface="Calibri" panose="020F0502020204030204" pitchFamily="34" charset="0"/>
              </a:rPr>
              <a:t>(gemeentelijke) organisatie heeft hier (nog) geen ervaringen mee, en weet niet hoe precies te doen.</a:t>
            </a:r>
          </a:p>
          <a:p>
            <a:endParaRPr lang="nl-NL" dirty="0"/>
          </a:p>
        </p:txBody>
      </p:sp>
      <p:sp>
        <p:nvSpPr>
          <p:cNvPr id="4" name="Tijdelijke aanduiding voor dianummer 3"/>
          <p:cNvSpPr>
            <a:spLocks noGrp="1"/>
          </p:cNvSpPr>
          <p:nvPr>
            <p:ph type="sldNum" sz="quarter" idx="5"/>
          </p:nvPr>
        </p:nvSpPr>
        <p:spPr/>
        <p:txBody>
          <a:bodyPr/>
          <a:lstStyle/>
          <a:p>
            <a:fld id="{EAD44A52-9DBC-42B2-9DBD-E4BDD2EB49E6}" type="slidenum">
              <a:rPr lang="nl-NL" smtClean="0"/>
              <a:t>3</a:t>
            </a:fld>
            <a:endParaRPr lang="nl-NL"/>
          </a:p>
        </p:txBody>
      </p:sp>
    </p:spTree>
    <p:extLst>
      <p:ext uri="{BB962C8B-B14F-4D97-AF65-F5344CB8AC3E}">
        <p14:creationId xmlns:p14="http://schemas.microsoft.com/office/powerpoint/2010/main" val="397259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EAD44A52-9DBC-42B2-9DBD-E4BDD2EB49E6}" type="slidenum">
              <a:rPr lang="nl-NL" smtClean="0"/>
              <a:t>4</a:t>
            </a:fld>
            <a:endParaRPr lang="nl-NL"/>
          </a:p>
        </p:txBody>
      </p:sp>
    </p:spTree>
    <p:extLst>
      <p:ext uri="{BB962C8B-B14F-4D97-AF65-F5344CB8AC3E}">
        <p14:creationId xmlns:p14="http://schemas.microsoft.com/office/powerpoint/2010/main" val="119236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D44A52-9DBC-42B2-9DBD-E4BDD2EB49E6}" type="slidenum">
              <a:rPr lang="nl-NL" smtClean="0"/>
              <a:t>8</a:t>
            </a:fld>
            <a:endParaRPr lang="nl-NL"/>
          </a:p>
        </p:txBody>
      </p:sp>
    </p:spTree>
    <p:extLst>
      <p:ext uri="{BB962C8B-B14F-4D97-AF65-F5344CB8AC3E}">
        <p14:creationId xmlns:p14="http://schemas.microsoft.com/office/powerpoint/2010/main" val="385566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belangenafweging (hoe te doen).</a:t>
            </a:r>
          </a:p>
        </p:txBody>
      </p:sp>
      <p:sp>
        <p:nvSpPr>
          <p:cNvPr id="4" name="Tijdelijke aanduiding voor dianummer 3"/>
          <p:cNvSpPr>
            <a:spLocks noGrp="1"/>
          </p:cNvSpPr>
          <p:nvPr>
            <p:ph type="sldNum" sz="quarter" idx="5"/>
          </p:nvPr>
        </p:nvSpPr>
        <p:spPr/>
        <p:txBody>
          <a:bodyPr/>
          <a:lstStyle/>
          <a:p>
            <a:fld id="{EAD44A52-9DBC-42B2-9DBD-E4BDD2EB49E6}" type="slidenum">
              <a:rPr lang="nl-NL" smtClean="0"/>
              <a:t>11</a:t>
            </a:fld>
            <a:endParaRPr lang="nl-NL"/>
          </a:p>
        </p:txBody>
      </p:sp>
    </p:spTree>
    <p:extLst>
      <p:ext uri="{BB962C8B-B14F-4D97-AF65-F5344CB8AC3E}">
        <p14:creationId xmlns:p14="http://schemas.microsoft.com/office/powerpoint/2010/main" val="398871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praatplaatje / suggestie is om wel te combineren met </a:t>
            </a:r>
            <a:r>
              <a:rPr lang="nl-NL" dirty="0" err="1"/>
              <a:t>Judith’s</a:t>
            </a:r>
            <a:r>
              <a:rPr lang="nl-NL" dirty="0"/>
              <a:t>/mijn suggestie m.b.t. “Raadplegen / Adviseren / Co-creatie / Meebeslissen”</a:t>
            </a:r>
          </a:p>
        </p:txBody>
      </p:sp>
      <p:sp>
        <p:nvSpPr>
          <p:cNvPr id="4" name="Tijdelijke aanduiding voor dianummer 3"/>
          <p:cNvSpPr>
            <a:spLocks noGrp="1"/>
          </p:cNvSpPr>
          <p:nvPr>
            <p:ph type="sldNum" sz="quarter" idx="5"/>
          </p:nvPr>
        </p:nvSpPr>
        <p:spPr/>
        <p:txBody>
          <a:bodyPr/>
          <a:lstStyle/>
          <a:p>
            <a:fld id="{EAD44A52-9DBC-42B2-9DBD-E4BDD2EB49E6}" type="slidenum">
              <a:rPr lang="nl-NL" smtClean="0"/>
              <a:t>18</a:t>
            </a:fld>
            <a:endParaRPr lang="nl-NL"/>
          </a:p>
        </p:txBody>
      </p:sp>
    </p:spTree>
    <p:extLst>
      <p:ext uri="{BB962C8B-B14F-4D97-AF65-F5344CB8AC3E}">
        <p14:creationId xmlns:p14="http://schemas.microsoft.com/office/powerpoint/2010/main" val="355755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D44A52-9DBC-42B2-9DBD-E4BDD2EB49E6}" type="slidenum">
              <a:rPr lang="nl-NL" smtClean="0"/>
              <a:t>19</a:t>
            </a:fld>
            <a:endParaRPr lang="nl-NL"/>
          </a:p>
        </p:txBody>
      </p:sp>
    </p:spTree>
    <p:extLst>
      <p:ext uri="{BB962C8B-B14F-4D97-AF65-F5344CB8AC3E}">
        <p14:creationId xmlns:p14="http://schemas.microsoft.com/office/powerpoint/2010/main" val="385359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83099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6292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76658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23871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10810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58571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41693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72670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3" name="Footer Placeholder 2"/>
          <p:cNvSpPr>
            <a:spLocks noGrp="1"/>
          </p:cNvSpPr>
          <p:nvPr>
            <p:ph type="ftr" sz="quarter" idx="11"/>
          </p:nvPr>
        </p:nvSpPr>
        <p:spPr/>
        <p:txBody>
          <a:bodyPr/>
          <a:lstStyle/>
          <a:p>
            <a:r>
              <a:rPr lang="en-US" spc="200"/>
              <a:t>Sample Footer Text</a:t>
            </a:r>
            <a:endParaRPr lang="en-US" spc="200" dirty="0"/>
          </a:p>
        </p:txBody>
      </p:sp>
      <p:sp>
        <p:nvSpPr>
          <p:cNvPr id="4" name="Slide Number Placeholder 3"/>
          <p:cNvSpPr>
            <a:spLocks noGrp="1"/>
          </p:cNvSpPr>
          <p:nvPr>
            <p:ph type="sldNum" sz="quarter" idx="12"/>
          </p:nvPr>
        </p:nvSpPr>
        <p:spPr/>
        <p:txBody>
          <a:bodyPr/>
          <a:lstStyle/>
          <a:p>
            <a:fld id="{0D309695-DEC3-40DA-9DF5-330280C9D0E8}" type="slidenum">
              <a:rPr lang="en-US" smtClean="0"/>
              <a:pPr/>
              <a:t>‹nr.›</a:t>
            </a:fld>
            <a:endParaRPr lang="en-US" dirty="0"/>
          </a:p>
        </p:txBody>
      </p:sp>
    </p:spTree>
    <p:extLst>
      <p:ext uri="{BB962C8B-B14F-4D97-AF65-F5344CB8AC3E}">
        <p14:creationId xmlns:p14="http://schemas.microsoft.com/office/powerpoint/2010/main" val="25381385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256C2ED-54A4-480D-B5C8-65C0D62359B9}" type="datetime2">
              <a:rPr lang="en-US" smtClean="0"/>
              <a:pPr/>
              <a:t>Thursday, March 25, 2021</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14393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256C2ED-54A4-480D-B5C8-65C0D62359B9}" type="datetime2">
              <a:rPr lang="en-US" smtClean="0"/>
              <a:pPr/>
              <a:t>Thursday, March 25, 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72730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6C2ED-54A4-480D-B5C8-65C0D62359B9}" type="datetime2">
              <a:rPr lang="en-US" smtClean="0"/>
              <a:pPr/>
              <a:t>Thursday, March 25, 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840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B1DB07F0"/></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aarom gemeenten niet naar burgers luisteren - Gemeente.nu">
            <a:extLst>
              <a:ext uri="{FF2B5EF4-FFF2-40B4-BE49-F238E27FC236}">
                <a16:creationId xmlns:a16="http://schemas.microsoft.com/office/drawing/2014/main" id="{8FC10FBC-5425-478F-B91F-082CB431F9E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5113" r="1" b="1"/>
          <a:stretch/>
        </p:blipFill>
        <p:spPr bwMode="auto">
          <a:xfrm>
            <a:off x="20" y="10"/>
            <a:ext cx="1219167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0080036-B9B8-4560-A12B-CA25CD5D7768}"/>
              </a:ext>
            </a:extLst>
          </p:cNvPr>
          <p:cNvSpPr>
            <a:spLocks noGrp="1"/>
          </p:cNvSpPr>
          <p:nvPr>
            <p:ph type="ctrTitle"/>
          </p:nvPr>
        </p:nvSpPr>
        <p:spPr>
          <a:xfrm>
            <a:off x="4976636" y="992221"/>
            <a:ext cx="6247308" cy="4873558"/>
          </a:xfrm>
        </p:spPr>
        <p:txBody>
          <a:bodyPr anchor="ctr">
            <a:normAutofit/>
          </a:bodyPr>
          <a:lstStyle/>
          <a:p>
            <a:r>
              <a:rPr lang="nl-NL" sz="4800"/>
              <a:t>Burgerparticipatie </a:t>
            </a:r>
          </a:p>
        </p:txBody>
      </p:sp>
      <p:sp>
        <p:nvSpPr>
          <p:cNvPr id="3" name="Ondertitel 2">
            <a:extLst>
              <a:ext uri="{FF2B5EF4-FFF2-40B4-BE49-F238E27FC236}">
                <a16:creationId xmlns:a16="http://schemas.microsoft.com/office/drawing/2014/main" id="{65D0DDF8-6FA2-4529-9918-1957F82D6BA7}"/>
              </a:ext>
            </a:extLst>
          </p:cNvPr>
          <p:cNvSpPr>
            <a:spLocks noGrp="1"/>
          </p:cNvSpPr>
          <p:nvPr>
            <p:ph type="subTitle" idx="1"/>
          </p:nvPr>
        </p:nvSpPr>
        <p:spPr>
          <a:xfrm>
            <a:off x="968056" y="996610"/>
            <a:ext cx="3363901" cy="4864780"/>
          </a:xfrm>
        </p:spPr>
        <p:txBody>
          <a:bodyPr anchor="ctr">
            <a:normAutofit/>
          </a:bodyPr>
          <a:lstStyle/>
          <a:p>
            <a:pPr algn="r"/>
            <a:r>
              <a:rPr lang="nl-NL" sz="2000"/>
              <a:t>Durven</a:t>
            </a:r>
          </a:p>
          <a:p>
            <a:pPr algn="r"/>
            <a:r>
              <a:rPr lang="nl-NL" sz="2000"/>
              <a:t>Doen</a:t>
            </a:r>
          </a:p>
          <a:p>
            <a:pPr algn="r"/>
            <a:r>
              <a:rPr lang="nl-NL" sz="2000"/>
              <a:t>Doorgaan </a:t>
            </a:r>
          </a:p>
        </p:txBody>
      </p:sp>
      <p:cxnSp>
        <p:nvCxnSpPr>
          <p:cNvPr id="193" name="Straight Connector 192">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578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par>
                                <p:cTn id="16" presetID="10" presetClass="entr" presetSubtype="0" fill="hold" grpId="0" nodeType="withEffect">
                                  <p:stCondLst>
                                    <p:cond delay="1000"/>
                                  </p:stCondLst>
                                  <p:iterate>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01A884-AB9C-4450-B79F-27B01FE92E82}"/>
              </a:ext>
            </a:extLst>
          </p:cNvPr>
          <p:cNvSpPr>
            <a:spLocks noGrp="1"/>
          </p:cNvSpPr>
          <p:nvPr>
            <p:ph type="title"/>
          </p:nvPr>
        </p:nvSpPr>
        <p:spPr>
          <a:xfrm>
            <a:off x="849683" y="1240076"/>
            <a:ext cx="2990797" cy="4584527"/>
          </a:xfrm>
        </p:spPr>
        <p:txBody>
          <a:bodyPr>
            <a:normAutofit/>
          </a:bodyPr>
          <a:lstStyle/>
          <a:p>
            <a:r>
              <a:rPr lang="nl-NL" sz="3000">
                <a:solidFill>
                  <a:srgbClr val="FFFFFF"/>
                </a:solidFill>
              </a:rPr>
              <a:t>suggesties oplossingen</a:t>
            </a:r>
            <a:br>
              <a:rPr lang="nl-NL" sz="2200">
                <a:solidFill>
                  <a:srgbClr val="FFFFFF"/>
                </a:solidFill>
              </a:rPr>
            </a:br>
            <a:br>
              <a:rPr lang="nl-NL" sz="2200">
                <a:solidFill>
                  <a:srgbClr val="FFFFFF"/>
                </a:solidFill>
              </a:rPr>
            </a:br>
            <a:r>
              <a:rPr lang="nl-NL" sz="2200">
                <a:solidFill>
                  <a:srgbClr val="FFFFFF"/>
                </a:solidFill>
              </a:rPr>
              <a:t>3. organisatorisch</a:t>
            </a:r>
            <a:endParaRPr lang="nl-NL" sz="2200" dirty="0">
              <a:solidFill>
                <a:srgbClr val="FFFFFF"/>
              </a:solidFill>
            </a:endParaRPr>
          </a:p>
        </p:txBody>
      </p:sp>
      <p:sp>
        <p:nvSpPr>
          <p:cNvPr id="3" name="Tijdelijke aanduiding voor inhoud 2">
            <a:extLst>
              <a:ext uri="{FF2B5EF4-FFF2-40B4-BE49-F238E27FC236}">
                <a16:creationId xmlns:a16="http://schemas.microsoft.com/office/drawing/2014/main" id="{41890D0F-E151-4F0A-9602-1DDB03931DC8}"/>
              </a:ext>
            </a:extLst>
          </p:cNvPr>
          <p:cNvSpPr>
            <a:spLocks noGrp="1"/>
          </p:cNvSpPr>
          <p:nvPr>
            <p:ph idx="1"/>
          </p:nvPr>
        </p:nvSpPr>
        <p:spPr>
          <a:xfrm>
            <a:off x="4705594" y="1240077"/>
            <a:ext cx="6138114" cy="4916465"/>
          </a:xfrm>
        </p:spPr>
        <p:txBody>
          <a:bodyPr anchor="t">
            <a:normAutofit/>
          </a:bodyPr>
          <a:lstStyle/>
          <a:p>
            <a:r>
              <a:rPr lang="nl-NL" dirty="0"/>
              <a:t>Geen project zonder krachtenveldanalyse: zowel aan  begin van, als gedurende het proces</a:t>
            </a:r>
          </a:p>
          <a:p>
            <a:r>
              <a:rPr lang="nl-NL" dirty="0"/>
              <a:t>Uitgangspunt is co-creatie (bovenaan de participatieladder)</a:t>
            </a:r>
          </a:p>
          <a:p>
            <a:r>
              <a:rPr lang="nl-NL" dirty="0"/>
              <a:t>Eén regisseur gedurende het hele proces (doorgaan!)</a:t>
            </a:r>
          </a:p>
          <a:p>
            <a:r>
              <a:rPr lang="nl-NL" dirty="0"/>
              <a:t>Herintroduceer wijkplatforms en wijkwethouders</a:t>
            </a:r>
          </a:p>
          <a:p>
            <a:r>
              <a:rPr lang="nl-NL" dirty="0"/>
              <a:t>Werk met projectbegeleidingscommissie / monitorgroep</a:t>
            </a:r>
          </a:p>
          <a:p>
            <a:r>
              <a:rPr lang="nl-NL" dirty="0"/>
              <a:t>Minder managers binnen de gemeente</a:t>
            </a:r>
          </a:p>
          <a:p>
            <a:r>
              <a:rPr lang="nl-NL" dirty="0"/>
              <a:t>Werk met een participatieleidraad</a:t>
            </a:r>
          </a:p>
          <a:p>
            <a:endParaRPr lang="nl-NL" dirty="0"/>
          </a:p>
          <a:p>
            <a:endParaRPr lang="nl-NL" dirty="0"/>
          </a:p>
        </p:txBody>
      </p:sp>
      <p:pic>
        <p:nvPicPr>
          <p:cNvPr id="5122" name="Picture 2" descr="Leidschendam, luchtfoto met in het midden Park Leeuwenbergh, gezien van  zuid naar noord. Bovenin rechts het oude centrum van Leidschendam. Van  linksonder naar rechtsboven de Vliet. Onderin links de speeltuin van  Drievliet (Jan Thijssenweg-Rijswijk)">
            <a:extLst>
              <a:ext uri="{FF2B5EF4-FFF2-40B4-BE49-F238E27FC236}">
                <a16:creationId xmlns:a16="http://schemas.microsoft.com/office/drawing/2014/main" id="{494F3C4F-4C45-4E5A-A4F8-07438769B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2" y="3698309"/>
            <a:ext cx="3459202" cy="278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4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7E22CF-63A6-4CD2-9EF3-D1D49C5BDD33}"/>
              </a:ext>
            </a:extLst>
          </p:cNvPr>
          <p:cNvSpPr>
            <a:spLocks noGrp="1"/>
          </p:cNvSpPr>
          <p:nvPr>
            <p:ph type="title"/>
          </p:nvPr>
        </p:nvSpPr>
        <p:spPr>
          <a:xfrm>
            <a:off x="849683" y="1240076"/>
            <a:ext cx="2980039" cy="4584527"/>
          </a:xfrm>
        </p:spPr>
        <p:txBody>
          <a:bodyPr>
            <a:normAutofit/>
          </a:bodyPr>
          <a:lstStyle/>
          <a:p>
            <a:r>
              <a:rPr lang="nl-NL" sz="3000" dirty="0">
                <a:solidFill>
                  <a:srgbClr val="FFFFFF"/>
                </a:solidFill>
              </a:rPr>
              <a:t>suggesties oplossingen</a:t>
            </a:r>
            <a:br>
              <a:rPr lang="nl-NL" sz="2500" dirty="0">
                <a:solidFill>
                  <a:srgbClr val="FFFFFF"/>
                </a:solidFill>
              </a:rPr>
            </a:br>
            <a:br>
              <a:rPr lang="nl-NL" sz="2500" dirty="0">
                <a:solidFill>
                  <a:srgbClr val="FFFFFF"/>
                </a:solidFill>
              </a:rPr>
            </a:br>
            <a:r>
              <a:rPr lang="nl-NL" sz="2500" dirty="0">
                <a:solidFill>
                  <a:srgbClr val="FFFFFF"/>
                </a:solidFill>
              </a:rPr>
              <a:t>4. communicatie</a:t>
            </a:r>
          </a:p>
        </p:txBody>
      </p:sp>
      <p:sp>
        <p:nvSpPr>
          <p:cNvPr id="3" name="Tijdelijke aanduiding voor inhoud 2">
            <a:extLst>
              <a:ext uri="{FF2B5EF4-FFF2-40B4-BE49-F238E27FC236}">
                <a16:creationId xmlns:a16="http://schemas.microsoft.com/office/drawing/2014/main" id="{1D67E84E-FAF8-4FA3-A517-787C7C6EA452}"/>
              </a:ext>
            </a:extLst>
          </p:cNvPr>
          <p:cNvSpPr>
            <a:spLocks noGrp="1"/>
          </p:cNvSpPr>
          <p:nvPr>
            <p:ph idx="1"/>
          </p:nvPr>
        </p:nvSpPr>
        <p:spPr>
          <a:xfrm>
            <a:off x="4705593" y="1240077"/>
            <a:ext cx="6772815" cy="5160723"/>
          </a:xfrm>
        </p:spPr>
        <p:txBody>
          <a:bodyPr anchor="t">
            <a:normAutofit fontScale="92500"/>
          </a:bodyPr>
          <a:lstStyle/>
          <a:p>
            <a:r>
              <a:rPr lang="nl-NL" dirty="0"/>
              <a:t>Informeren van meet af aan, gedurende hele project</a:t>
            </a:r>
          </a:p>
          <a:p>
            <a:r>
              <a:rPr lang="nl-NL" dirty="0"/>
              <a:t>Zowel digitaal als schriftelijk / niet alleen via (</a:t>
            </a:r>
            <a:r>
              <a:rPr lang="nl-NL" dirty="0" err="1"/>
              <a:t>social</a:t>
            </a:r>
            <a:r>
              <a:rPr lang="nl-NL" dirty="0"/>
              <a:t>) media, maar ook via brief. Elke groep vraagt haar specifieke benadering</a:t>
            </a:r>
          </a:p>
          <a:p>
            <a:r>
              <a:rPr lang="nl-NL" dirty="0"/>
              <a:t>Bel desnoods aan; vraag mensen persoonlijk om mee te doen </a:t>
            </a:r>
            <a:r>
              <a:rPr lang="nl-NL" dirty="0">
                <a:sym typeface="Wingdings" panose="05000000000000000000" pitchFamily="2" charset="2"/>
              </a:rPr>
              <a:t> creëer relaties van mens tot mens</a:t>
            </a:r>
          </a:p>
          <a:p>
            <a:r>
              <a:rPr lang="nl-NL" dirty="0">
                <a:sym typeface="Wingdings" panose="05000000000000000000" pitchFamily="2" charset="2"/>
              </a:rPr>
              <a:t>Resultaat: je bereikt meer groepen dan de </a:t>
            </a:r>
            <a:r>
              <a:rPr lang="nl-NL" i="1" dirty="0" err="1">
                <a:sym typeface="Wingdings" panose="05000000000000000000" pitchFamily="2" charset="2"/>
              </a:rPr>
              <a:t>usual</a:t>
            </a:r>
            <a:r>
              <a:rPr lang="nl-NL" i="1" dirty="0">
                <a:sym typeface="Wingdings" panose="05000000000000000000" pitchFamily="2" charset="2"/>
              </a:rPr>
              <a:t> subjects</a:t>
            </a:r>
            <a:endParaRPr lang="nl-NL" dirty="0">
              <a:sym typeface="Wingdings" panose="05000000000000000000" pitchFamily="2" charset="2"/>
            </a:endParaRPr>
          </a:p>
          <a:p>
            <a:r>
              <a:rPr lang="nl-NL" dirty="0"/>
              <a:t>Wees van meet af aan helder over: </a:t>
            </a:r>
          </a:p>
          <a:p>
            <a:pPr marL="452438" lvl="1"/>
            <a:r>
              <a:rPr lang="nl-NL" dirty="0"/>
              <a:t>financiële aspecten</a:t>
            </a:r>
          </a:p>
          <a:p>
            <a:pPr marL="452438" lvl="1"/>
            <a:r>
              <a:rPr lang="nl-NL" dirty="0"/>
              <a:t>processtappen</a:t>
            </a:r>
          </a:p>
          <a:p>
            <a:pPr marL="452438" lvl="1"/>
            <a:r>
              <a:rPr lang="nl-NL" dirty="0"/>
              <a:t>juridische randvoorwaarden / grenzen</a:t>
            </a:r>
          </a:p>
          <a:p>
            <a:pPr marL="452438" lvl="1"/>
            <a:r>
              <a:rPr lang="nl-NL" dirty="0"/>
              <a:t>spelregels: over hoe omgaan met belangenverschillen tussen burgers</a:t>
            </a:r>
          </a:p>
          <a:p>
            <a:pPr marL="452438" lvl="1"/>
            <a:r>
              <a:rPr lang="nl-NL" dirty="0"/>
              <a:t>vastgestelde beleidskaders </a:t>
            </a:r>
          </a:p>
        </p:txBody>
      </p:sp>
      <p:pic>
        <p:nvPicPr>
          <p:cNvPr id="6146" name="Picture 2" descr="Sint-Maarten: dé thuiswerkdag voor kinderlokkers">
            <a:extLst>
              <a:ext uri="{FF2B5EF4-FFF2-40B4-BE49-F238E27FC236}">
                <a16:creationId xmlns:a16="http://schemas.microsoft.com/office/drawing/2014/main" id="{0F263828-39C3-4FEF-AD6A-1CCB042A7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33" y="4350499"/>
            <a:ext cx="3322659" cy="221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7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888EAD-CA49-4D16-8847-49B856CC9D04}"/>
              </a:ext>
            </a:extLst>
          </p:cNvPr>
          <p:cNvSpPr>
            <a:spLocks noGrp="1"/>
          </p:cNvSpPr>
          <p:nvPr>
            <p:ph type="title"/>
          </p:nvPr>
        </p:nvSpPr>
        <p:spPr>
          <a:xfrm>
            <a:off x="849683" y="1240076"/>
            <a:ext cx="2727813" cy="4584527"/>
          </a:xfrm>
        </p:spPr>
        <p:txBody>
          <a:bodyPr>
            <a:normAutofit/>
          </a:bodyPr>
          <a:lstStyle/>
          <a:p>
            <a:r>
              <a:rPr lang="nl-NL" dirty="0">
                <a:solidFill>
                  <a:srgbClr val="FFFFFF"/>
                </a:solidFill>
              </a:rPr>
              <a:t>Overige</a:t>
            </a:r>
            <a:br>
              <a:rPr lang="nl-NL" dirty="0">
                <a:solidFill>
                  <a:srgbClr val="FFFFFF"/>
                </a:solidFill>
              </a:rPr>
            </a:br>
            <a:r>
              <a:rPr lang="nl-NL" dirty="0">
                <a:solidFill>
                  <a:srgbClr val="FFFFFF"/>
                </a:solidFill>
              </a:rPr>
              <a:t>suggesties</a:t>
            </a:r>
          </a:p>
        </p:txBody>
      </p:sp>
      <p:sp>
        <p:nvSpPr>
          <p:cNvPr id="3" name="Tijdelijke aanduiding voor inhoud 2">
            <a:extLst>
              <a:ext uri="{FF2B5EF4-FFF2-40B4-BE49-F238E27FC236}">
                <a16:creationId xmlns:a16="http://schemas.microsoft.com/office/drawing/2014/main" id="{1A82CD8E-19A9-410A-B46C-032C8678905E}"/>
              </a:ext>
            </a:extLst>
          </p:cNvPr>
          <p:cNvSpPr>
            <a:spLocks noGrp="1"/>
          </p:cNvSpPr>
          <p:nvPr>
            <p:ph idx="1"/>
          </p:nvPr>
        </p:nvSpPr>
        <p:spPr>
          <a:xfrm>
            <a:off x="4705594" y="1240077"/>
            <a:ext cx="6460844" cy="4916465"/>
          </a:xfrm>
        </p:spPr>
        <p:txBody>
          <a:bodyPr anchor="t">
            <a:normAutofit/>
          </a:bodyPr>
          <a:lstStyle/>
          <a:p>
            <a:r>
              <a:rPr lang="nl-NL" dirty="0"/>
              <a:t>Verleng inspreektijd bij raadsvergaderingen</a:t>
            </a:r>
          </a:p>
          <a:p>
            <a:r>
              <a:rPr lang="nl-NL" dirty="0"/>
              <a:t>Analyse van de belangen van inwoners is noodzakelijk inwoners moeten elkaars belangen ook kennen en respecteren</a:t>
            </a:r>
          </a:p>
          <a:p>
            <a:r>
              <a:rPr lang="nl-NL" dirty="0"/>
              <a:t>Afwegen belangen (als onderdeel van </a:t>
            </a:r>
            <a:r>
              <a:rPr lang="nl-NL" dirty="0" err="1"/>
              <a:t>krveldanalyse</a:t>
            </a:r>
            <a:r>
              <a:rPr lang="nl-NL" dirty="0"/>
              <a:t>?) </a:t>
            </a:r>
            <a:r>
              <a:rPr lang="nl-NL" dirty="0">
                <a:sym typeface="Wingdings" panose="05000000000000000000" pitchFamily="2" charset="2"/>
              </a:rPr>
              <a:t> </a:t>
            </a:r>
            <a:r>
              <a:rPr lang="nl-NL" dirty="0" err="1">
                <a:sym typeface="Wingdings" panose="05000000000000000000" pitchFamily="2" charset="2"/>
              </a:rPr>
              <a:t>not</a:t>
            </a:r>
            <a:r>
              <a:rPr lang="nl-NL" dirty="0">
                <a:sym typeface="Wingdings" panose="05000000000000000000" pitchFamily="2" charset="2"/>
              </a:rPr>
              <a:t> in </a:t>
            </a:r>
            <a:r>
              <a:rPr lang="nl-NL" dirty="0" err="1">
                <a:sym typeface="Wingdings" panose="05000000000000000000" pitchFamily="2" charset="2"/>
              </a:rPr>
              <a:t>my</a:t>
            </a:r>
            <a:r>
              <a:rPr lang="nl-NL" dirty="0">
                <a:sym typeface="Wingdings" panose="05000000000000000000" pitchFamily="2" charset="2"/>
              </a:rPr>
              <a:t> backyard (</a:t>
            </a:r>
            <a:r>
              <a:rPr lang="nl-NL" dirty="0" err="1">
                <a:sym typeface="Wingdings" panose="05000000000000000000" pitchFamily="2" charset="2"/>
              </a:rPr>
              <a:t>nimby</a:t>
            </a:r>
            <a:r>
              <a:rPr lang="nl-NL" dirty="0">
                <a:sym typeface="Wingdings" panose="05000000000000000000" pitchFamily="2" charset="2"/>
              </a:rPr>
              <a:t>)</a:t>
            </a:r>
          </a:p>
          <a:p>
            <a:pPr lvl="1"/>
            <a:r>
              <a:rPr lang="nl-NL" dirty="0">
                <a:sym typeface="Wingdings" panose="05000000000000000000" pitchFamily="2" charset="2"/>
              </a:rPr>
              <a:t>Loes  hotel Centraal </a:t>
            </a:r>
            <a:endParaRPr lang="nl-NL" dirty="0"/>
          </a:p>
        </p:txBody>
      </p:sp>
    </p:spTree>
    <p:extLst>
      <p:ext uri="{BB962C8B-B14F-4D97-AF65-F5344CB8AC3E}">
        <p14:creationId xmlns:p14="http://schemas.microsoft.com/office/powerpoint/2010/main" val="239904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63" name="Rectangle 72">
            <a:extLst>
              <a:ext uri="{FF2B5EF4-FFF2-40B4-BE49-F238E27FC236}">
                <a16:creationId xmlns:a16="http://schemas.microsoft.com/office/drawing/2014/main" id="{5E5D6A5E-6858-4E93-9A70-94B6F079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4" name="Straight Connector 74">
            <a:extLst>
              <a:ext uri="{FF2B5EF4-FFF2-40B4-BE49-F238E27FC236}">
                <a16:creationId xmlns:a16="http://schemas.microsoft.com/office/drawing/2014/main" id="{F69C431A-A068-4D4A-B9D7-5E6F575B90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857A487A-80DB-48B3-ACDB-76F1042CE1A0}"/>
              </a:ext>
            </a:extLst>
          </p:cNvPr>
          <p:cNvSpPr>
            <a:spLocks noGrp="1"/>
          </p:cNvSpPr>
          <p:nvPr>
            <p:ph type="title"/>
          </p:nvPr>
        </p:nvSpPr>
        <p:spPr>
          <a:xfrm>
            <a:off x="7218030" y="804520"/>
            <a:ext cx="3520367" cy="1049235"/>
          </a:xfrm>
        </p:spPr>
        <p:txBody>
          <a:bodyPr>
            <a:normAutofit/>
          </a:bodyPr>
          <a:lstStyle/>
          <a:p>
            <a:r>
              <a:rPr lang="nl-NL" dirty="0"/>
              <a:t>Participeren </a:t>
            </a:r>
          </a:p>
        </p:txBody>
      </p:sp>
      <p:sp>
        <p:nvSpPr>
          <p:cNvPr id="2065" name="Rectangle 76">
            <a:extLst>
              <a:ext uri="{FF2B5EF4-FFF2-40B4-BE49-F238E27FC236}">
                <a16:creationId xmlns:a16="http://schemas.microsoft.com/office/drawing/2014/main" id="{72E0B510-4403-4C59-BE80-B719CC329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66" name="Group 78">
            <a:extLst>
              <a:ext uri="{FF2B5EF4-FFF2-40B4-BE49-F238E27FC236}">
                <a16:creationId xmlns:a16="http://schemas.microsoft.com/office/drawing/2014/main" id="{27227F3E-7DFE-4451-8E80-7F496EBEB7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0" name="Rectangle 79">
              <a:extLst>
                <a:ext uri="{FF2B5EF4-FFF2-40B4-BE49-F238E27FC236}">
                  <a16:creationId xmlns:a16="http://schemas.microsoft.com/office/drawing/2014/main" id="{AFDA2C51-13AA-46F0-9627-9C9F7D73F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4E2848D-E4C7-4615-8873-1C24A2535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Afbeelding 4" descr="Afbeelding met lucht, buiten, wolken, water&#10;&#10;Automatisch gegenereerde beschrijving">
            <a:extLst>
              <a:ext uri="{FF2B5EF4-FFF2-40B4-BE49-F238E27FC236}">
                <a16:creationId xmlns:a16="http://schemas.microsoft.com/office/drawing/2014/main" id="{EBE2BFA8-3FD4-4D63-8691-8A673EC22034}"/>
              </a:ext>
            </a:extLst>
          </p:cNvPr>
          <p:cNvPicPr>
            <a:picLocks noChangeAspect="1"/>
          </p:cNvPicPr>
          <p:nvPr/>
        </p:nvPicPr>
        <p:blipFill rotWithShape="1">
          <a:blip r:embed="rId2">
            <a:extLst>
              <a:ext uri="{28A0092B-C50C-407E-A947-70E740481C1C}">
                <a14:useLocalDpi xmlns:a14="http://schemas.microsoft.com/office/drawing/2010/main" val="0"/>
              </a:ext>
            </a:extLst>
          </a:blip>
          <a:srcRect t="14220" r="4" b="4"/>
          <a:stretch/>
        </p:blipFill>
        <p:spPr>
          <a:xfrm>
            <a:off x="1270920" y="1123507"/>
            <a:ext cx="2332303" cy="1470469"/>
          </a:xfrm>
          <a:prstGeom prst="rect">
            <a:avLst/>
          </a:prstGeom>
        </p:spPr>
      </p:pic>
      <p:pic>
        <p:nvPicPr>
          <p:cNvPr id="2050" name="Picture 2" descr="Zagen en timmeren in de Bouwspeelplaats">
            <a:extLst>
              <a:ext uri="{FF2B5EF4-FFF2-40B4-BE49-F238E27FC236}">
                <a16:creationId xmlns:a16="http://schemas.microsoft.com/office/drawing/2014/main" id="{99983F76-B615-4FB3-9E99-E0D2FA469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26" r="4260" b="4"/>
          <a:stretch/>
        </p:blipFill>
        <p:spPr bwMode="auto">
          <a:xfrm>
            <a:off x="1274552" y="2758569"/>
            <a:ext cx="2328670" cy="2220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inier Paping - winnaar friese elfstedentocht 1963 | Schaatsen, Nederland,  Geschiedenis">
            <a:extLst>
              <a:ext uri="{FF2B5EF4-FFF2-40B4-BE49-F238E27FC236}">
                <a16:creationId xmlns:a16="http://schemas.microsoft.com/office/drawing/2014/main" id="{BA741399-CBBE-43BD-AC81-FAAF5E4EA1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20" r="6693" b="2"/>
          <a:stretch/>
        </p:blipFill>
        <p:spPr bwMode="auto">
          <a:xfrm>
            <a:off x="3767180" y="1116346"/>
            <a:ext cx="2328669" cy="386510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8DFA10E9-9691-42F6-9584-01D77B9DBD0E}"/>
              </a:ext>
            </a:extLst>
          </p:cNvPr>
          <p:cNvSpPr>
            <a:spLocks noGrp="1"/>
          </p:cNvSpPr>
          <p:nvPr>
            <p:ph idx="1"/>
          </p:nvPr>
        </p:nvSpPr>
        <p:spPr>
          <a:xfrm>
            <a:off x="7218029" y="2015732"/>
            <a:ext cx="3520368" cy="3450613"/>
          </a:xfrm>
        </p:spPr>
        <p:txBody>
          <a:bodyPr>
            <a:normAutofit/>
          </a:bodyPr>
          <a:lstStyle/>
          <a:p>
            <a:pPr marL="0" indent="0">
              <a:buNone/>
            </a:pPr>
            <a:r>
              <a:rPr lang="nl-NL" dirty="0"/>
              <a:t>Durven</a:t>
            </a:r>
          </a:p>
          <a:p>
            <a:pPr marL="0" indent="0">
              <a:buNone/>
            </a:pPr>
            <a:r>
              <a:rPr lang="nl-NL" dirty="0"/>
              <a:t>Doen </a:t>
            </a:r>
          </a:p>
          <a:p>
            <a:pPr marL="0" indent="0">
              <a:buNone/>
            </a:pPr>
            <a:r>
              <a:rPr lang="nl-NL" dirty="0"/>
              <a:t>Doorgaan </a:t>
            </a:r>
          </a:p>
        </p:txBody>
      </p:sp>
      <p:pic>
        <p:nvPicPr>
          <p:cNvPr id="2067" name="Picture 82">
            <a:extLst>
              <a:ext uri="{FF2B5EF4-FFF2-40B4-BE49-F238E27FC236}">
                <a16:creationId xmlns:a16="http://schemas.microsoft.com/office/drawing/2014/main" id="{D5EB7854-FFB0-43C9-9181-08A0332D64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68" name="Straight Connector 84">
            <a:extLst>
              <a:ext uri="{FF2B5EF4-FFF2-40B4-BE49-F238E27FC236}">
                <a16:creationId xmlns:a16="http://schemas.microsoft.com/office/drawing/2014/main" id="{5B80CAB5-22E5-4E16-8515-815AEE3BF9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71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0C5D3-8234-418C-AB2F-3BCF0A770C9B}"/>
              </a:ext>
            </a:extLst>
          </p:cNvPr>
          <p:cNvSpPr>
            <a:spLocks noGrp="1"/>
          </p:cNvSpPr>
          <p:nvPr>
            <p:ph type="title"/>
          </p:nvPr>
        </p:nvSpPr>
        <p:spPr>
          <a:xfrm>
            <a:off x="1451579" y="804519"/>
            <a:ext cx="9833193" cy="1049235"/>
          </a:xfrm>
        </p:spPr>
        <p:txBody>
          <a:bodyPr>
            <a:normAutofit/>
          </a:bodyPr>
          <a:lstStyle/>
          <a:p>
            <a:r>
              <a:rPr lang="nl-NL" dirty="0"/>
              <a:t>Participatieleidraad (puntsgewijs)</a:t>
            </a:r>
            <a:br>
              <a:rPr lang="nl-NL" dirty="0"/>
            </a:br>
            <a:endParaRPr lang="nl-NL" dirty="0"/>
          </a:p>
        </p:txBody>
      </p:sp>
      <p:sp>
        <p:nvSpPr>
          <p:cNvPr id="3" name="Tijdelijke aanduiding voor inhoud 2">
            <a:extLst>
              <a:ext uri="{FF2B5EF4-FFF2-40B4-BE49-F238E27FC236}">
                <a16:creationId xmlns:a16="http://schemas.microsoft.com/office/drawing/2014/main" id="{32708807-D9BB-4822-8507-FA16A040F81C}"/>
              </a:ext>
            </a:extLst>
          </p:cNvPr>
          <p:cNvSpPr>
            <a:spLocks noGrp="1"/>
          </p:cNvSpPr>
          <p:nvPr>
            <p:ph idx="1"/>
          </p:nvPr>
        </p:nvSpPr>
        <p:spPr/>
        <p:txBody>
          <a:bodyPr/>
          <a:lstStyle/>
          <a:p>
            <a:pPr marL="0" indent="0">
              <a:buNone/>
            </a:pPr>
            <a:r>
              <a:rPr lang="nl-NL" sz="18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Stel voor grote projecten een zgn. ‘participatieleidraad’ vast</a:t>
            </a:r>
          </a:p>
          <a:p>
            <a:pPr marL="342900" indent="-342900">
              <a:buFont typeface="+mj-lt"/>
              <a:buAutoNum type="arabicPeriod"/>
            </a:pPr>
            <a:r>
              <a:rPr lang="nl-NL"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Maximale transparantie  helder v</a:t>
            </a:r>
            <a:r>
              <a:rPr lang="nl-NL" sz="1800" dirty="0">
                <a:effectLst/>
                <a:latin typeface="Calibri" panose="020F0502020204030204" pitchFamily="34" charset="0"/>
                <a:ea typeface="Calibri" panose="020F0502020204030204" pitchFamily="34" charset="0"/>
                <a:cs typeface="Times New Roman" panose="02020603050405020304" pitchFamily="18" charset="0"/>
              </a:rPr>
              <a:t>erwoorden projectdoel en –kaders </a:t>
            </a:r>
          </a:p>
          <a:p>
            <a:pPr marL="342900" indent="-342900">
              <a:buFont typeface="+mj-lt"/>
              <a:buAutoNum type="arabicPeriod"/>
            </a:pPr>
            <a:r>
              <a:rPr lang="nl-NL" sz="1800" dirty="0">
                <a:latin typeface="Calibri" panose="020F0502020204030204" pitchFamily="34" charset="0"/>
                <a:ea typeface="Calibri" panose="020F0502020204030204" pitchFamily="34" charset="0"/>
                <a:cs typeface="Times New Roman" panose="02020603050405020304" pitchFamily="18" charset="0"/>
              </a:rPr>
              <a:t>Stakeholdersanalyse verplicht</a:t>
            </a:r>
          </a:p>
          <a:p>
            <a:pPr marL="342900" indent="-342900">
              <a:buFont typeface="+mj-lt"/>
              <a:buAutoNum type="arabicPeriod"/>
            </a:pPr>
            <a:r>
              <a:rPr lang="nl-NL" sz="1800" dirty="0">
                <a:effectLst/>
                <a:latin typeface="Calibri" panose="020F0502020204030204" pitchFamily="34" charset="0"/>
                <a:ea typeface="Calibri" panose="020F0502020204030204" pitchFamily="34" charset="0"/>
                <a:cs typeface="Times New Roman" panose="02020603050405020304" pitchFamily="18" charset="0"/>
              </a:rPr>
              <a:t>Alle stakeholders informeren via gebruikelijke kanalen én d.m.v. brief</a:t>
            </a:r>
          </a:p>
          <a:p>
            <a:pPr marL="342900" indent="-342900">
              <a:buFont typeface="+mj-lt"/>
              <a:buAutoNum type="arabicPeriod"/>
            </a:pPr>
            <a:r>
              <a:rPr lang="nl-NL" sz="1800" dirty="0">
                <a:latin typeface="Calibri" panose="020F0502020204030204" pitchFamily="34" charset="0"/>
                <a:ea typeface="Calibri" panose="020F0502020204030204" pitchFamily="34" charset="0"/>
                <a:cs typeface="Times New Roman" panose="02020603050405020304" pitchFamily="18" charset="0"/>
              </a:rPr>
              <a:t>Installeer</a:t>
            </a:r>
            <a:r>
              <a:rPr lang="nl-NL" sz="1800" dirty="0">
                <a:effectLst/>
                <a:latin typeface="Calibri" panose="020F0502020204030204" pitchFamily="34" charset="0"/>
                <a:ea typeface="Calibri" panose="020F0502020204030204" pitchFamily="34" charset="0"/>
                <a:cs typeface="Times New Roman" panose="02020603050405020304" pitchFamily="18" charset="0"/>
              </a:rPr>
              <a:t> participatieorgaan </a:t>
            </a:r>
            <a:r>
              <a:rPr lang="nl-NL"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alleen raadplegen is onvoldoende</a:t>
            </a:r>
          </a:p>
          <a:p>
            <a:pPr marL="342900" indent="-342900">
              <a:buFont typeface="+mj-lt"/>
              <a:buAutoNum type="arabicPeriod"/>
            </a:pPr>
            <a:r>
              <a:rPr lang="nl-NL"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Bij vergunningverlening  verplicht evalueren of participatie volgens afspraken is verlopen</a:t>
            </a:r>
          </a:p>
          <a:p>
            <a:pPr marL="0" indent="0">
              <a:buNone/>
            </a:pPr>
            <a:r>
              <a:rPr lang="nl-NL"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(zie bijlage)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nl-NL" dirty="0"/>
          </a:p>
        </p:txBody>
      </p:sp>
    </p:spTree>
    <p:extLst>
      <p:ext uri="{BB962C8B-B14F-4D97-AF65-F5344CB8AC3E}">
        <p14:creationId xmlns:p14="http://schemas.microsoft.com/office/powerpoint/2010/main" val="185547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F91B8-B38D-4A9B-AFF9-C3E6E6AAD41A}"/>
              </a:ext>
            </a:extLst>
          </p:cNvPr>
          <p:cNvSpPr>
            <a:spLocks noGrp="1"/>
          </p:cNvSpPr>
          <p:nvPr>
            <p:ph type="title"/>
          </p:nvPr>
        </p:nvSpPr>
        <p:spPr/>
        <p:txBody>
          <a:bodyPr/>
          <a:lstStyle/>
          <a:p>
            <a:r>
              <a:rPr lang="nl-NL" dirty="0"/>
              <a:t>Participatieleidraad 1, 2, 3</a:t>
            </a:r>
          </a:p>
        </p:txBody>
      </p:sp>
      <p:sp>
        <p:nvSpPr>
          <p:cNvPr id="3" name="Tijdelijke aanduiding voor inhoud 2">
            <a:extLst>
              <a:ext uri="{FF2B5EF4-FFF2-40B4-BE49-F238E27FC236}">
                <a16:creationId xmlns:a16="http://schemas.microsoft.com/office/drawing/2014/main" id="{BBA83C2A-80AE-4DE7-9041-0FE018132520}"/>
              </a:ext>
            </a:extLst>
          </p:cNvPr>
          <p:cNvSpPr>
            <a:spLocks noGrp="1"/>
          </p:cNvSpPr>
          <p:nvPr>
            <p:ph idx="1"/>
          </p:nvPr>
        </p:nvSpPr>
        <p:spPr>
          <a:xfrm>
            <a:off x="1451579" y="2015731"/>
            <a:ext cx="9603275" cy="3750367"/>
          </a:xfrm>
        </p:spPr>
        <p:txBody>
          <a:bodyPr>
            <a:normAutofit/>
          </a:bodyPr>
          <a:lstStyle/>
          <a:p>
            <a:pPr marL="342900" lvl="0" indent="-342900" algn="just">
              <a:buFont typeface="+mj-lt"/>
              <a:buAutoNum type="arabi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Projectdoel: Helder verwoorden door de Gemeente L-V wat men beoogt, met de daarbij horende processtappen (op hoofdlijnen), tijdslijn, etc.</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Dit is essentieel om maximale transparantie en zorgvuldigheid te betrachten.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Belangrijk dat belangenafweging (hoe en wat) al in een vroegtijdig stadium helder wordt gemaakt (er zijn altijd tegenstrijdige belangen, maar aangeven hoe hier mee wordt omgegaan in dit Participatietraject).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Budget en ambtelijke ondersteuning vaststellen voor het specifieke Participatieproject.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Wie zijn de belanghebbenden/stakeholder analyse (direct aanwonenden, andere buurtbewoners, ondernemers(vereniging), VvE’s, woningcorporaties, wijkvereniging, evt. belangenorganisaties, etc.).</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Een eerste analyse door gemeenteambtenaren met als resultaat een voorstel; dit kan worden aangepast als stap 4 wordt gerealiseerd (voortschrijdend inzicht).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Aangeven hoe met representatieve afvaardigingen zal worden gewerkt (voorkomen van een Poolse landdag, maar toch goede inspraak), en hoe deze tot stand komen.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Verplichting om deze groepen te informeren d.m.v. de ‘ouderwetse brief’, de digitale Nieuwsbrief van de gemeente en via digitale vorm (</a:t>
            </a:r>
            <a:r>
              <a:rPr lang="nl-NL" sz="1050" dirty="0" err="1">
                <a:effectLst/>
                <a:latin typeface="Calibri" panose="020F0502020204030204" pitchFamily="34" charset="0"/>
                <a:ea typeface="Calibri" panose="020F0502020204030204" pitchFamily="34" charset="0"/>
                <a:cs typeface="Times New Roman" panose="02020603050405020304" pitchFamily="18" charset="0"/>
              </a:rPr>
              <a:t>MijnOverheid</a:t>
            </a:r>
            <a:r>
              <a:rPr lang="nl-NL" sz="1050" dirty="0">
                <a:effectLst/>
                <a:latin typeface="Calibri" panose="020F0502020204030204" pitchFamily="34" charset="0"/>
                <a:ea typeface="Calibri" panose="020F0502020204030204" pitchFamily="34" charset="0"/>
                <a:cs typeface="Times New Roman" panose="02020603050405020304" pitchFamily="18" charset="0"/>
              </a:rPr>
              <a:t>?); daarnaast ook natuurlijk via 't krantje, sociale media van de gemeente en hun digitale app, zoals </a:t>
            </a:r>
            <a:r>
              <a:rPr lang="nl-NL" sz="1050" dirty="0" err="1">
                <a:effectLst/>
                <a:latin typeface="Calibri" panose="020F0502020204030204" pitchFamily="34" charset="0"/>
                <a:ea typeface="Calibri" panose="020F0502020204030204" pitchFamily="34" charset="0"/>
                <a:cs typeface="Times New Roman" panose="02020603050405020304" pitchFamily="18" charset="0"/>
              </a:rPr>
              <a:t>Upinion</a:t>
            </a:r>
            <a:r>
              <a:rPr lang="nl-NL" sz="1050" dirty="0">
                <a:effectLst/>
                <a:latin typeface="Calibri" panose="020F0502020204030204" pitchFamily="34" charset="0"/>
                <a:ea typeface="Calibri" panose="020F0502020204030204" pitchFamily="34" charset="0"/>
                <a:cs typeface="Times New Roman" panose="02020603050405020304" pitchFamily="18" charset="0"/>
              </a:rPr>
              <a:t> etc.</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M.b.t. digitale vormen: z.s.m. onderzoek laten uitvoeren, naar concrete mogelijkheden.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lpha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Belangrijk om alle inwoners van Gemeente L-V te informeren, welke communicatiemiddelen de Gemeente gaat gebruiken.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18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7B063-BA8F-41D6-BEB8-0070A20131F5}"/>
              </a:ext>
            </a:extLst>
          </p:cNvPr>
          <p:cNvSpPr>
            <a:spLocks noGrp="1"/>
          </p:cNvSpPr>
          <p:nvPr>
            <p:ph type="title"/>
          </p:nvPr>
        </p:nvSpPr>
        <p:spPr/>
        <p:txBody>
          <a:bodyPr/>
          <a:lstStyle/>
          <a:p>
            <a:r>
              <a:rPr lang="nl-NL" dirty="0"/>
              <a:t>Participatieleidraad 4</a:t>
            </a:r>
          </a:p>
        </p:txBody>
      </p:sp>
      <p:sp>
        <p:nvSpPr>
          <p:cNvPr id="3" name="Tijdelijke aanduiding voor inhoud 2">
            <a:extLst>
              <a:ext uri="{FF2B5EF4-FFF2-40B4-BE49-F238E27FC236}">
                <a16:creationId xmlns:a16="http://schemas.microsoft.com/office/drawing/2014/main" id="{97BB4E79-EDDC-4465-93D1-7E5B05468293}"/>
              </a:ext>
            </a:extLst>
          </p:cNvPr>
          <p:cNvSpPr>
            <a:spLocks noGrp="1"/>
          </p:cNvSpPr>
          <p:nvPr>
            <p:ph idx="1"/>
          </p:nvPr>
        </p:nvSpPr>
        <p:spPr>
          <a:xfrm>
            <a:off x="1451579" y="2015732"/>
            <a:ext cx="9603275" cy="3868701"/>
          </a:xfrm>
        </p:spPr>
        <p:txBody>
          <a:bodyPr>
            <a:normAutofit fontScale="92500"/>
          </a:bodyPr>
          <a:lstStyle/>
          <a:p>
            <a:pPr marL="342900" lvl="0" indent="-342900" algn="just">
              <a:buFont typeface="+mj-lt"/>
              <a:buAutoNum type="arabicPeriod" startAt="4"/>
            </a:pPr>
            <a:r>
              <a:rPr lang="nl-NL" sz="1050" dirty="0">
                <a:effectLst/>
                <a:latin typeface="Calibri" panose="020F0502020204030204" pitchFamily="34" charset="0"/>
                <a:ea typeface="Calibri" panose="020F0502020204030204" pitchFamily="34" charset="0"/>
                <a:cs typeface="Times New Roman" panose="02020603050405020304" pitchFamily="18" charset="0"/>
              </a:rPr>
              <a:t>Daarna om deze belanghebbenden (uit stap 2 en 3 en aangevuld in deze stap) te betrekken d.m.v. officieel participatie orgaan bijv. een bewonerspanel of klankbordgroep of hoe je het overlegorgaan ook wilt noemen.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Het niveau van participatie bij grote bouwwerken is wettelijk vastgelegd op 'Raadplegen'.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roman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JA, TENZIJ: Binnen de gemeente LV is het advies om niveau 'coproduceren/co-creatie' te hanteren. Tenzij er goede redenen zijn om van dit advies af te wijken. Vanwege specifieke omstandigheden bij de planning van een bepaald groot bouwwerk. Dit niveau 'co-creatie' geldt ook wanneer niet de gemeente de initiatiefnemer is van het bouwplan maar een projectontwikkelaar.</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roman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De niveaus waaruit gekozen kan worden zijn: Raadplegen / Adviseren / Co-creatie / Meebeslissen.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romanLcPeriod"/>
            </a:pPr>
            <a:r>
              <a:rPr lang="nl-NL" sz="1050" dirty="0">
                <a:effectLst/>
                <a:latin typeface="Calibri" panose="020F0502020204030204" pitchFamily="34" charset="0"/>
                <a:ea typeface="Calibri" panose="020F0502020204030204" pitchFamily="34" charset="0"/>
                <a:cs typeface="Times New Roman" panose="02020603050405020304" pitchFamily="18" charset="0"/>
              </a:rPr>
              <a:t>Het voordeel van co-creatie is dat je door samen te ontwikkelen met de diverse belanghebbenden tot een beter doordacht plan komt met een groter draagvlak.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romanLcPeriod"/>
            </a:pPr>
            <a:r>
              <a:rPr lang="nl-NL" sz="1050" i="1" dirty="0">
                <a:solidFill>
                  <a:srgbClr val="26282A"/>
                </a:solidFill>
                <a:effectLst/>
                <a:latin typeface="Calibri" panose="020F0502020204030204" pitchFamily="34" charset="0"/>
                <a:ea typeface="Calibri" panose="020F0502020204030204" pitchFamily="34" charset="0"/>
                <a:cs typeface="Times New Roman" panose="02020603050405020304" pitchFamily="18" charset="0"/>
              </a:rPr>
              <a:t>NB. Deze 4 stappen (zie ook definities hierna) zijn net iets anders dan het plaatje (zie hieronder) dat de Gemeente aan ons presenteerde. Je kunt wel de beide voorstellen heel goed en slim samenvoegen.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nl-NL" sz="1050" dirty="0">
                <a:solidFill>
                  <a:srgbClr val="26282A"/>
                </a:solidFill>
                <a:effectLst/>
                <a:latin typeface="Calibri" panose="020F0502020204030204" pitchFamily="34" charset="0"/>
                <a:ea typeface="Calibri" panose="020F0502020204030204" pitchFamily="34" charset="0"/>
                <a:cs typeface="Times New Roman" panose="02020603050405020304" pitchFamily="18" charset="0"/>
              </a:rPr>
              <a:t>Duidelijke Doelen en Plan van Aanpak opstellen, met bijbehorende randvoorwaarden opstellen (altijd goed inventariseren en voortgang monitoren; immers Meten = Weten).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nl-NL" sz="1050" dirty="0">
                <a:solidFill>
                  <a:srgbClr val="26282A"/>
                </a:solidFill>
                <a:effectLst/>
                <a:latin typeface="Calibri" panose="020F0502020204030204" pitchFamily="34" charset="0"/>
                <a:ea typeface="Calibri" panose="020F0502020204030204" pitchFamily="34" charset="0"/>
                <a:cs typeface="Times New Roman" panose="02020603050405020304" pitchFamily="18" charset="0"/>
              </a:rPr>
              <a:t>Meenemen de geleerde lessen van eerdere Participatie-projecten (als die er zijn).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nl-NL" sz="1050" dirty="0">
                <a:solidFill>
                  <a:srgbClr val="26282A"/>
                </a:solidFill>
                <a:effectLst/>
                <a:latin typeface="Calibri" panose="020F0502020204030204" pitchFamily="34" charset="0"/>
                <a:ea typeface="Calibri" panose="020F0502020204030204" pitchFamily="34" charset="0"/>
                <a:cs typeface="Times New Roman" panose="02020603050405020304" pitchFamily="18" charset="0"/>
              </a:rPr>
              <a:t>Proces opzetten om dit Participatieproject mogelijk te maken; hetgeen professionele facilitering door de Gemeente vereist.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eriod"/>
            </a:pPr>
            <a:r>
              <a:rPr lang="nl-NL" sz="1050" dirty="0">
                <a:solidFill>
                  <a:srgbClr val="26282A"/>
                </a:solidFill>
                <a:effectLst/>
                <a:latin typeface="Calibri" panose="020F0502020204030204" pitchFamily="34" charset="0"/>
                <a:ea typeface="Calibri" panose="020F0502020204030204" pitchFamily="34" charset="0"/>
                <a:cs typeface="Times New Roman" panose="02020603050405020304" pitchFamily="18" charset="0"/>
              </a:rPr>
              <a:t>Afspraken maken over de grondregels en hoe te communiceren intern en extern.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romanLcPeriod" startAt="5"/>
            </a:pPr>
            <a:r>
              <a:rPr lang="nl-NL" sz="1100" i="1" dirty="0">
                <a:solidFill>
                  <a:srgbClr val="26282A"/>
                </a:solidFill>
                <a:effectLst/>
                <a:latin typeface="Calibri" panose="020F0502020204030204" pitchFamily="34" charset="0"/>
                <a:ea typeface="Calibri" panose="020F0502020204030204" pitchFamily="34" charset="0"/>
                <a:cs typeface="Times New Roman" panose="02020603050405020304" pitchFamily="18" charset="0"/>
              </a:rPr>
              <a:t>Voorkomen van ‘verkeerde discussies’; er is geen goed of fout, er kunnen alleen verschillen van mening of inzicht zijn</a:t>
            </a:r>
            <a:r>
              <a:rPr lang="nl-NL" sz="850" i="1" dirty="0">
                <a:solidFill>
                  <a:srgbClr val="26282A"/>
                </a:solidFill>
                <a:effectLst/>
                <a:latin typeface="Calibri" panose="020F0502020204030204" pitchFamily="34" charset="0"/>
                <a:ea typeface="Calibri" panose="020F0502020204030204" pitchFamily="34" charset="0"/>
                <a:cs typeface="Times New Roman" panose="02020603050405020304" pitchFamily="18" charset="0"/>
              </a:rPr>
              <a:t>.</a:t>
            </a:r>
            <a:endParaRPr lang="nl-NL" dirty="0"/>
          </a:p>
        </p:txBody>
      </p:sp>
    </p:spTree>
    <p:extLst>
      <p:ext uri="{BB962C8B-B14F-4D97-AF65-F5344CB8AC3E}">
        <p14:creationId xmlns:p14="http://schemas.microsoft.com/office/powerpoint/2010/main" val="519830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58F6-E4F7-4E0E-B969-DC4259E929F8}"/>
              </a:ext>
            </a:extLst>
          </p:cNvPr>
          <p:cNvSpPr>
            <a:spLocks noGrp="1"/>
          </p:cNvSpPr>
          <p:nvPr>
            <p:ph type="title"/>
          </p:nvPr>
        </p:nvSpPr>
        <p:spPr/>
        <p:txBody>
          <a:bodyPr/>
          <a:lstStyle/>
          <a:p>
            <a:r>
              <a:rPr lang="nl-NL" dirty="0"/>
              <a:t>Participatieleidraad 5</a:t>
            </a:r>
          </a:p>
        </p:txBody>
      </p:sp>
      <p:sp>
        <p:nvSpPr>
          <p:cNvPr id="3" name="Tijdelijke aanduiding voor inhoud 2">
            <a:extLst>
              <a:ext uri="{FF2B5EF4-FFF2-40B4-BE49-F238E27FC236}">
                <a16:creationId xmlns:a16="http://schemas.microsoft.com/office/drawing/2014/main" id="{1AE57285-A790-4207-8548-7ACF58B2F7A8}"/>
              </a:ext>
            </a:extLst>
          </p:cNvPr>
          <p:cNvSpPr>
            <a:spLocks noGrp="1"/>
          </p:cNvSpPr>
          <p:nvPr>
            <p:ph idx="1"/>
          </p:nvPr>
        </p:nvSpPr>
        <p:spPr/>
        <p:txBody>
          <a:bodyPr/>
          <a:lstStyle/>
          <a:p>
            <a:pPr marL="457200" lvl="0" indent="-457200" algn="just">
              <a:buFont typeface="+mj-lt"/>
              <a:buAutoNum type="arabicPeriod" startAt="5"/>
            </a:pPr>
            <a:r>
              <a:rPr lang="nl-NL" sz="2000" dirty="0">
                <a:effectLst/>
                <a:latin typeface="Calibri" panose="020F0502020204030204" pitchFamily="34" charset="0"/>
                <a:ea typeface="Calibri" panose="020F0502020204030204" pitchFamily="34" charset="0"/>
                <a:cs typeface="Times New Roman" panose="02020603050405020304" pitchFamily="18" charset="0"/>
              </a:rPr>
              <a:t>Bij het verlenen van de vergunning door de gemeente L-V voor het 'bouwwerk' en/of andere Project, wordt meegenomen of participatie goed (uit)gevoerd is volgens de participatieleidraad L-V.</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mj-lt"/>
              <a:buAutoNum type="alphaLcPeriod"/>
            </a:pPr>
            <a:r>
              <a:rPr lang="nl-NL" dirty="0">
                <a:effectLst/>
                <a:latin typeface="Calibri" panose="020F0502020204030204" pitchFamily="34" charset="0"/>
                <a:ea typeface="Calibri" panose="020F0502020204030204" pitchFamily="34" charset="0"/>
                <a:cs typeface="Times New Roman" panose="02020603050405020304" pitchFamily="18" charset="0"/>
              </a:rPr>
              <a:t>Evaluatie van de uitgevoerde Participatie en de geleerde lessen breed communiceren via Gemeente-website, Nieuwsbrief, etc.</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mj-lt"/>
              <a:buAutoNum type="alphaLcPeriod"/>
            </a:pPr>
            <a:r>
              <a:rPr lang="nl-NL" dirty="0">
                <a:effectLst/>
                <a:latin typeface="Calibri" panose="020F0502020204030204" pitchFamily="34" charset="0"/>
                <a:ea typeface="Calibri" panose="020F0502020204030204" pitchFamily="34" charset="0"/>
                <a:cs typeface="Times New Roman" panose="02020603050405020304" pitchFamily="18" charset="0"/>
              </a:rPr>
              <a:t>Samenstelling van de Project-evaluatie moet breed zijn; en bestaan uit vertegenwoordigers van alle betrokkenen/belanghebbenden.</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mj-lt"/>
              <a:buAutoNum type="alphaLcPeriod"/>
            </a:pPr>
            <a:r>
              <a:rPr lang="nl-NL" dirty="0">
                <a:effectLst/>
                <a:latin typeface="Calibri" panose="020F0502020204030204" pitchFamily="34" charset="0"/>
                <a:ea typeface="Calibri" panose="020F0502020204030204" pitchFamily="34" charset="0"/>
                <a:cs typeface="Times New Roman" panose="02020603050405020304" pitchFamily="18" charset="0"/>
              </a:rPr>
              <a:t>De geleerde lessen meenemen in volgende Participatie project.</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76211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1FDCE297-F1B1-4994-B898-92CA76C5812D}"/>
              </a:ext>
            </a:extLst>
          </p:cNvPr>
          <p:cNvSpPr>
            <a:spLocks noGrp="1"/>
          </p:cNvSpPr>
          <p:nvPr>
            <p:ph type="title"/>
          </p:nvPr>
        </p:nvSpPr>
        <p:spPr>
          <a:xfrm>
            <a:off x="659301" y="812507"/>
            <a:ext cx="3001311" cy="2432489"/>
          </a:xfrm>
        </p:spPr>
        <p:txBody>
          <a:bodyPr vert="horz" lIns="91440" tIns="45720" rIns="91440" bIns="0" rtlCol="0" anchor="b">
            <a:normAutofit/>
          </a:bodyPr>
          <a:lstStyle/>
          <a:p>
            <a:r>
              <a:rPr lang="en-US" sz="3600" dirty="0"/>
              <a:t>Rollen en </a:t>
            </a:r>
            <a:r>
              <a:rPr lang="en-US" sz="3600" dirty="0" err="1"/>
              <a:t>vormen</a:t>
            </a:r>
            <a:r>
              <a:rPr lang="en-US" sz="3600" dirty="0"/>
              <a:t> van </a:t>
            </a:r>
            <a:r>
              <a:rPr lang="en-US" sz="3600" dirty="0" err="1"/>
              <a:t>participatie</a:t>
            </a:r>
            <a:endParaRPr lang="en-US" sz="3600" dirty="0"/>
          </a:p>
        </p:txBody>
      </p:sp>
      <p:cxnSp>
        <p:nvCxnSpPr>
          <p:cNvPr id="24" name="Straight Connector 23">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6" name="Group 25">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7" name="Rectangle 26">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ydp62b6cec3yiv8985209378ydpd8b7e40dyiv8338818690ydpad1474eayiv1629808394Afbeelding 1">
            <a:extLst>
              <a:ext uri="{FF2B5EF4-FFF2-40B4-BE49-F238E27FC236}">
                <a16:creationId xmlns:a16="http://schemas.microsoft.com/office/drawing/2014/main" id="{E414EB99-F941-4750-A4E2-232615EB1FB3}"/>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618374" y="1337336"/>
            <a:ext cx="6282919" cy="3424190"/>
          </a:xfrm>
          <a:prstGeom prst="rect">
            <a:avLst/>
          </a:prstGeom>
          <a:noFill/>
        </p:spPr>
      </p:pic>
      <p:pic>
        <p:nvPicPr>
          <p:cNvPr id="32" name="Picture 31">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90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28D2DBE6-4205-4F44-A52D-6E335BF36BDD}"/>
              </a:ext>
            </a:extLst>
          </p:cNvPr>
          <p:cNvSpPr>
            <a:spLocks noGrp="1"/>
          </p:cNvSpPr>
          <p:nvPr>
            <p:ph type="title"/>
          </p:nvPr>
        </p:nvSpPr>
        <p:spPr>
          <a:xfrm>
            <a:off x="1451580" y="804520"/>
            <a:ext cx="3530157" cy="1049235"/>
          </a:xfrm>
        </p:spPr>
        <p:txBody>
          <a:bodyPr>
            <a:normAutofit/>
          </a:bodyPr>
          <a:lstStyle/>
          <a:p>
            <a:r>
              <a:rPr lang="nl-NL" dirty="0"/>
              <a:t>Vormen van participatie</a:t>
            </a:r>
          </a:p>
        </p:txBody>
      </p:sp>
      <p:sp>
        <p:nvSpPr>
          <p:cNvPr id="23" name="Rectangle 1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jdelijke aanduiding voor inhoud 2">
            <a:extLst>
              <a:ext uri="{FF2B5EF4-FFF2-40B4-BE49-F238E27FC236}">
                <a16:creationId xmlns:a16="http://schemas.microsoft.com/office/drawing/2014/main" id="{E7C700A7-6D28-44C3-8378-DD710DB917FA}"/>
              </a:ext>
            </a:extLst>
          </p:cNvPr>
          <p:cNvSpPr>
            <a:spLocks noGrp="1"/>
          </p:cNvSpPr>
          <p:nvPr>
            <p:ph idx="1"/>
          </p:nvPr>
        </p:nvSpPr>
        <p:spPr>
          <a:xfrm>
            <a:off x="1451581" y="2015732"/>
            <a:ext cx="3526523" cy="3450613"/>
          </a:xfrm>
        </p:spPr>
        <p:txBody>
          <a:bodyPr>
            <a:normAutofit/>
          </a:bodyPr>
          <a:lstStyle/>
          <a:p>
            <a:r>
              <a:rPr lang="nl-NL" dirty="0"/>
              <a:t>Niet ophangen aan rollen van de gemeente.   </a:t>
            </a:r>
          </a:p>
        </p:txBody>
      </p:sp>
      <p:grpSp>
        <p:nvGrpSpPr>
          <p:cNvPr id="24" name="Group 1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6" name="Rectangle 1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Zeggenschap van kinderen - DaltonVisie">
            <a:extLst>
              <a:ext uri="{FF2B5EF4-FFF2-40B4-BE49-F238E27FC236}">
                <a16:creationId xmlns:a16="http://schemas.microsoft.com/office/drawing/2014/main" id="{F35470B1-41AF-452F-994C-FC796E3F5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402" y="885021"/>
            <a:ext cx="456247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5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46" name="Rectangle 88">
            <a:extLst>
              <a:ext uri="{FF2B5EF4-FFF2-40B4-BE49-F238E27FC236}">
                <a16:creationId xmlns:a16="http://schemas.microsoft.com/office/drawing/2014/main" id="{4B5C6D65-D4EB-4E56-9270-B5637605A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7" name="Straight Connector 90">
            <a:extLst>
              <a:ext uri="{FF2B5EF4-FFF2-40B4-BE49-F238E27FC236}">
                <a16:creationId xmlns:a16="http://schemas.microsoft.com/office/drawing/2014/main" id="{688E404D-6D74-48F8-8A6D-C8B277BF53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4FDDE8AC-4CFE-441F-84BC-3E9384F3914D}"/>
              </a:ext>
            </a:extLst>
          </p:cNvPr>
          <p:cNvSpPr>
            <a:spLocks noGrp="1"/>
          </p:cNvSpPr>
          <p:nvPr>
            <p:ph type="title"/>
          </p:nvPr>
        </p:nvSpPr>
        <p:spPr>
          <a:xfrm>
            <a:off x="656623" y="804520"/>
            <a:ext cx="2830940" cy="1049235"/>
          </a:xfrm>
        </p:spPr>
        <p:txBody>
          <a:bodyPr>
            <a:normAutofit/>
          </a:bodyPr>
          <a:lstStyle/>
          <a:p>
            <a:r>
              <a:rPr lang="nl-NL" sz="1500"/>
              <a:t>Tafel 1 raadplegen</a:t>
            </a:r>
            <a:br>
              <a:rPr lang="nl-NL" sz="1500"/>
            </a:br>
            <a:br>
              <a:rPr lang="nl-NL" sz="1500"/>
            </a:br>
            <a:r>
              <a:rPr lang="nl-NL" sz="1500"/>
              <a:t>grootschalige projecten</a:t>
            </a:r>
          </a:p>
        </p:txBody>
      </p:sp>
      <p:sp>
        <p:nvSpPr>
          <p:cNvPr id="1048" name="Rectangle 92">
            <a:extLst>
              <a:ext uri="{FF2B5EF4-FFF2-40B4-BE49-F238E27FC236}">
                <a16:creationId xmlns:a16="http://schemas.microsoft.com/office/drawing/2014/main" id="{9F0D236E-6887-49E1-A044-D80BA8888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jdelijke aanduiding voor inhoud 2">
            <a:extLst>
              <a:ext uri="{FF2B5EF4-FFF2-40B4-BE49-F238E27FC236}">
                <a16:creationId xmlns:a16="http://schemas.microsoft.com/office/drawing/2014/main" id="{D574AE7A-144A-4F21-A671-61D19841E0E9}"/>
              </a:ext>
            </a:extLst>
          </p:cNvPr>
          <p:cNvSpPr>
            <a:spLocks noGrp="1"/>
          </p:cNvSpPr>
          <p:nvPr>
            <p:ph idx="1"/>
          </p:nvPr>
        </p:nvSpPr>
        <p:spPr>
          <a:xfrm>
            <a:off x="656624" y="2015732"/>
            <a:ext cx="2828026" cy="3287567"/>
          </a:xfrm>
        </p:spPr>
        <p:txBody>
          <a:bodyPr>
            <a:normAutofit/>
          </a:bodyPr>
          <a:lstStyle/>
          <a:p>
            <a:pPr>
              <a:lnSpc>
                <a:spcPct val="110000"/>
              </a:lnSpc>
              <a:buClr>
                <a:srgbClr val="86B151"/>
              </a:buClr>
              <a:buFont typeface="Wingdings" panose="05000000000000000000" pitchFamily="2" charset="2"/>
              <a:buChar char="§"/>
            </a:pPr>
            <a:r>
              <a:rPr lang="nl-NL" dirty="0"/>
              <a:t>Toegankelijkheid &amp; bereik- baarheid Leidschenhage tijdens bouw </a:t>
            </a:r>
            <a:r>
              <a:rPr lang="nl-NL" dirty="0" err="1"/>
              <a:t>Westfield</a:t>
            </a:r>
            <a:endParaRPr lang="nl-NL" dirty="0"/>
          </a:p>
          <a:p>
            <a:pPr>
              <a:lnSpc>
                <a:spcPct val="110000"/>
              </a:lnSpc>
              <a:buClr>
                <a:srgbClr val="86B151"/>
              </a:buClr>
              <a:buFont typeface="Wingdings" panose="05000000000000000000" pitchFamily="2" charset="2"/>
              <a:buChar char="§"/>
            </a:pPr>
            <a:r>
              <a:rPr lang="nl-NL" dirty="0"/>
              <a:t>Woontorens Binkhorst</a:t>
            </a:r>
          </a:p>
          <a:p>
            <a:pPr>
              <a:lnSpc>
                <a:spcPct val="110000"/>
              </a:lnSpc>
              <a:buClr>
                <a:srgbClr val="86B151"/>
              </a:buClr>
              <a:buFont typeface="Wingdings" panose="05000000000000000000" pitchFamily="2" charset="2"/>
              <a:buChar char="§"/>
            </a:pPr>
            <a:r>
              <a:rPr lang="nl-NL" dirty="0"/>
              <a:t>Duivenvoordecorridor</a:t>
            </a:r>
          </a:p>
          <a:p>
            <a:pPr>
              <a:lnSpc>
                <a:spcPct val="110000"/>
              </a:lnSpc>
              <a:buClr>
                <a:srgbClr val="86B151"/>
              </a:buClr>
              <a:buFont typeface="Wingdings" panose="05000000000000000000" pitchFamily="2" charset="2"/>
              <a:buChar char="§"/>
            </a:pPr>
            <a:r>
              <a:rPr lang="nl-NL" dirty="0"/>
              <a:t>Herontwikkeling Julianabaan</a:t>
            </a:r>
          </a:p>
          <a:p>
            <a:pPr>
              <a:lnSpc>
                <a:spcPct val="110000"/>
              </a:lnSpc>
              <a:buClr>
                <a:srgbClr val="86B151"/>
              </a:buClr>
            </a:pPr>
            <a:endParaRPr lang="nl-NL" dirty="0"/>
          </a:p>
        </p:txBody>
      </p:sp>
      <p:grpSp>
        <p:nvGrpSpPr>
          <p:cNvPr id="1049" name="Group 94">
            <a:extLst>
              <a:ext uri="{FF2B5EF4-FFF2-40B4-BE49-F238E27FC236}">
                <a16:creationId xmlns:a16="http://schemas.microsoft.com/office/drawing/2014/main" id="{1310799D-237C-4131-87CA-440AB30793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96" name="Rectangle 95">
              <a:extLst>
                <a:ext uri="{FF2B5EF4-FFF2-40B4-BE49-F238E27FC236}">
                  <a16:creationId xmlns:a16="http://schemas.microsoft.com/office/drawing/2014/main" id="{F437CB47-9A2B-4CE8-BEBC-4506025B5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Rectangle 96">
              <a:extLst>
                <a:ext uri="{FF2B5EF4-FFF2-40B4-BE49-F238E27FC236}">
                  <a16:creationId xmlns:a16="http://schemas.microsoft.com/office/drawing/2014/main" id="{CAAE895E-638B-460B-9D70-0F448D7AC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8" name="Picture 4" descr="Mecanoo ontwerpt woontorens The Grace voor Den Haag - De Architect">
            <a:extLst>
              <a:ext uri="{FF2B5EF4-FFF2-40B4-BE49-F238E27FC236}">
                <a16:creationId xmlns:a16="http://schemas.microsoft.com/office/drawing/2014/main" id="{F946D624-F9A1-4388-A4B1-233DF491D4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78" r="828" b="-4"/>
          <a:stretch/>
        </p:blipFill>
        <p:spPr bwMode="auto">
          <a:xfrm>
            <a:off x="4630707" y="1116345"/>
            <a:ext cx="2395870"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 met gras, lucht, buiten, sport&#10;&#10;Automatisch gegenereerde beschrijving">
            <a:extLst>
              <a:ext uri="{FF2B5EF4-FFF2-40B4-BE49-F238E27FC236}">
                <a16:creationId xmlns:a16="http://schemas.microsoft.com/office/drawing/2014/main" id="{292579F6-74CF-4E89-8EC1-BC8DFA93FF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19610"/>
          <a:stretch/>
        </p:blipFill>
        <p:spPr bwMode="auto">
          <a:xfrm>
            <a:off x="7194481" y="1114116"/>
            <a:ext cx="3720651" cy="2220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rkeerschaos door afsluiting Nieuwstraat">
            <a:extLst>
              <a:ext uri="{FF2B5EF4-FFF2-40B4-BE49-F238E27FC236}">
                <a16:creationId xmlns:a16="http://schemas.microsoft.com/office/drawing/2014/main" id="{0DD72861-D2C9-4E56-92AD-CEEF102DE0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21" r="28638" b="-3"/>
          <a:stretch/>
        </p:blipFill>
        <p:spPr bwMode="auto">
          <a:xfrm>
            <a:off x="7192886" y="3507431"/>
            <a:ext cx="1248917" cy="14696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 met tekst, lucht, gebouw, buiten&#10;&#10;Automatisch gegenereerde beschrijving">
            <a:extLst>
              <a:ext uri="{FF2B5EF4-FFF2-40B4-BE49-F238E27FC236}">
                <a16:creationId xmlns:a16="http://schemas.microsoft.com/office/drawing/2014/main" id="{6E6732C7-60E4-4F36-A357-A6FC743A1B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930" r="12328" b="-2"/>
          <a:stretch/>
        </p:blipFill>
        <p:spPr bwMode="auto">
          <a:xfrm>
            <a:off x="8607626" y="3502171"/>
            <a:ext cx="2299716" cy="147646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a:extLst>
              <a:ext uri="{FF2B5EF4-FFF2-40B4-BE49-F238E27FC236}">
                <a16:creationId xmlns:a16="http://schemas.microsoft.com/office/drawing/2014/main" id="{FA1E2058-1214-4395-A585-3C0F2B30BE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1" name="Straight Connector 100">
            <a:extLst>
              <a:ext uri="{FF2B5EF4-FFF2-40B4-BE49-F238E27FC236}">
                <a16:creationId xmlns:a16="http://schemas.microsoft.com/office/drawing/2014/main" id="{C182BDCE-F0C6-4E3F-A3F5-1C8976FFE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13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834F1-88D1-4026-A0D9-82A69B3198C6}"/>
              </a:ext>
            </a:extLst>
          </p:cNvPr>
          <p:cNvSpPr>
            <a:spLocks noGrp="1"/>
          </p:cNvSpPr>
          <p:nvPr>
            <p:ph type="title"/>
          </p:nvPr>
        </p:nvSpPr>
        <p:spPr>
          <a:xfrm>
            <a:off x="1451579" y="804519"/>
            <a:ext cx="9874595" cy="1049235"/>
          </a:xfrm>
        </p:spPr>
        <p:txBody>
          <a:bodyPr/>
          <a:lstStyle/>
          <a:p>
            <a:r>
              <a:rPr lang="nl-NL" dirty="0"/>
              <a:t>Het – Wij – ik </a:t>
            </a:r>
          </a:p>
        </p:txBody>
      </p:sp>
      <p:sp>
        <p:nvSpPr>
          <p:cNvPr id="3" name="Tijdelijke aanduiding voor inhoud 2">
            <a:extLst>
              <a:ext uri="{FF2B5EF4-FFF2-40B4-BE49-F238E27FC236}">
                <a16:creationId xmlns:a16="http://schemas.microsoft.com/office/drawing/2014/main" id="{37CF8F62-3AB2-410C-949E-591CEFF54B8F}"/>
              </a:ext>
            </a:extLst>
          </p:cNvPr>
          <p:cNvSpPr>
            <a:spLocks noGrp="1"/>
          </p:cNvSpPr>
          <p:nvPr>
            <p:ph idx="1"/>
          </p:nvPr>
        </p:nvSpPr>
        <p:spPr>
          <a:xfrm>
            <a:off x="833851" y="2078404"/>
            <a:ext cx="5605438" cy="3450613"/>
          </a:xfrm>
        </p:spPr>
        <p:txBody>
          <a:bodyPr>
            <a:normAutofit fontScale="55000" lnSpcReduction="20000"/>
          </a:bodyPr>
          <a:lstStyle/>
          <a:p>
            <a:pPr marL="0" indent="0">
              <a:buNone/>
            </a:pPr>
            <a:r>
              <a:rPr lang="nl-NL" b="1" dirty="0">
                <a:solidFill>
                  <a:srgbClr val="555555"/>
                </a:solidFill>
                <a:latin typeface="Open Sans"/>
              </a:rPr>
              <a:t>Het </a:t>
            </a:r>
            <a:r>
              <a:rPr lang="nl-NL" b="1" dirty="0">
                <a:solidFill>
                  <a:srgbClr val="555555"/>
                </a:solidFill>
                <a:latin typeface="Open Sans"/>
                <a:sym typeface="Wingdings" panose="05000000000000000000" pitchFamily="2" charset="2"/>
              </a:rPr>
              <a:t> </a:t>
            </a:r>
            <a:r>
              <a:rPr lang="nl-NL" b="1" dirty="0">
                <a:solidFill>
                  <a:srgbClr val="555555"/>
                </a:solidFill>
                <a:latin typeface="Open Sans"/>
              </a:rPr>
              <a:t>gaat over het formele </a:t>
            </a:r>
          </a:p>
          <a:p>
            <a:r>
              <a:rPr lang="nl-NL" dirty="0">
                <a:solidFill>
                  <a:srgbClr val="555555"/>
                </a:solidFill>
                <a:latin typeface="Open Sans"/>
              </a:rPr>
              <a:t>Structuur, papier, reglement van orde, et cetera</a:t>
            </a:r>
          </a:p>
          <a:p>
            <a:r>
              <a:rPr lang="nl-NL" dirty="0">
                <a:solidFill>
                  <a:srgbClr val="555555"/>
                </a:solidFill>
                <a:latin typeface="Open Sans"/>
              </a:rPr>
              <a:t>Geloofsbelijdenis (bijv. klant= koning)</a:t>
            </a:r>
          </a:p>
          <a:p>
            <a:pPr marL="0" indent="0">
              <a:buNone/>
            </a:pPr>
            <a:endParaRPr lang="nl-NL" dirty="0"/>
          </a:p>
          <a:p>
            <a:pPr marL="0" indent="0">
              <a:buNone/>
            </a:pPr>
            <a:r>
              <a:rPr lang="nl-NL" dirty="0"/>
              <a:t>Wij </a:t>
            </a:r>
            <a:r>
              <a:rPr lang="nl-NL" dirty="0">
                <a:sym typeface="Wingdings" panose="05000000000000000000" pitchFamily="2" charset="2"/>
              </a:rPr>
              <a:t> </a:t>
            </a:r>
            <a:r>
              <a:rPr lang="nl-NL" b="1" dirty="0">
                <a:solidFill>
                  <a:srgbClr val="555555"/>
                </a:solidFill>
                <a:latin typeface="Open Sans"/>
                <a:sym typeface="Wingdings" panose="05000000000000000000" pitchFamily="2" charset="2"/>
              </a:rPr>
              <a:t>gaat over hoe we met elkaar omgaan</a:t>
            </a:r>
            <a:endParaRPr lang="nl-NL" dirty="0"/>
          </a:p>
          <a:p>
            <a:r>
              <a:rPr lang="nl-NL" dirty="0">
                <a:solidFill>
                  <a:srgbClr val="555555"/>
                </a:solidFill>
                <a:latin typeface="Open Sans"/>
              </a:rPr>
              <a:t>Cultuur, gewoonten, gebruiken, waarden, normen</a:t>
            </a:r>
          </a:p>
          <a:p>
            <a:r>
              <a:rPr lang="nl-NL" dirty="0">
                <a:solidFill>
                  <a:srgbClr val="555555"/>
                </a:solidFill>
                <a:latin typeface="Open Sans"/>
              </a:rPr>
              <a:t>Bij de koffieautomaat</a:t>
            </a:r>
          </a:p>
          <a:p>
            <a:pPr marL="0" indent="0">
              <a:buNone/>
            </a:pPr>
            <a:br>
              <a:rPr lang="nl-NL" dirty="0"/>
            </a:br>
            <a:r>
              <a:rPr lang="nl-NL" b="1" dirty="0">
                <a:solidFill>
                  <a:srgbClr val="555555"/>
                </a:solidFill>
                <a:latin typeface="Open Sans"/>
              </a:rPr>
              <a:t>Ik </a:t>
            </a:r>
            <a:r>
              <a:rPr lang="nl-NL" b="1" dirty="0">
                <a:solidFill>
                  <a:srgbClr val="555555"/>
                </a:solidFill>
                <a:latin typeface="Open Sans"/>
                <a:sym typeface="Wingdings" panose="05000000000000000000" pitchFamily="2" charset="2"/>
              </a:rPr>
              <a:t></a:t>
            </a:r>
            <a:r>
              <a:rPr lang="nl-NL" b="1" dirty="0">
                <a:solidFill>
                  <a:srgbClr val="555555"/>
                </a:solidFill>
                <a:latin typeface="Open Sans"/>
              </a:rPr>
              <a:t> gaat over het individu</a:t>
            </a:r>
            <a:endParaRPr lang="nl-NL" dirty="0">
              <a:solidFill>
                <a:srgbClr val="555555"/>
              </a:solidFill>
              <a:latin typeface="Open Sans"/>
            </a:endParaRPr>
          </a:p>
          <a:p>
            <a:r>
              <a:rPr lang="nl-NL" dirty="0">
                <a:solidFill>
                  <a:srgbClr val="555555"/>
                </a:solidFill>
                <a:latin typeface="Open Sans"/>
              </a:rPr>
              <a:t>Gemoedstoestand, voel ik me veiligheid om te doen wat ik vind dat ik zou moeten doen?</a:t>
            </a:r>
          </a:p>
          <a:p>
            <a:r>
              <a:rPr lang="nl-NL" dirty="0">
                <a:solidFill>
                  <a:srgbClr val="555555"/>
                </a:solidFill>
                <a:latin typeface="Open Sans"/>
              </a:rPr>
              <a:t>Past het </a:t>
            </a:r>
            <a:r>
              <a:rPr lang="nl-NL" dirty="0" err="1">
                <a:solidFill>
                  <a:srgbClr val="555555"/>
                </a:solidFill>
                <a:latin typeface="Open Sans"/>
              </a:rPr>
              <a:t>HET</a:t>
            </a:r>
            <a:r>
              <a:rPr lang="nl-NL" dirty="0">
                <a:solidFill>
                  <a:srgbClr val="555555"/>
                </a:solidFill>
                <a:latin typeface="Open Sans"/>
              </a:rPr>
              <a:t> bij het WIJ? </a:t>
            </a:r>
            <a:endParaRPr lang="nl-NL" dirty="0"/>
          </a:p>
        </p:txBody>
      </p:sp>
      <p:sp>
        <p:nvSpPr>
          <p:cNvPr id="4" name="Gelijkbenige driehoek 3">
            <a:extLst>
              <a:ext uri="{FF2B5EF4-FFF2-40B4-BE49-F238E27FC236}">
                <a16:creationId xmlns:a16="http://schemas.microsoft.com/office/drawing/2014/main" id="{77FFABD4-4635-4A72-A9F0-A9E28E22BCDC}"/>
              </a:ext>
            </a:extLst>
          </p:cNvPr>
          <p:cNvSpPr/>
          <p:nvPr/>
        </p:nvSpPr>
        <p:spPr>
          <a:xfrm>
            <a:off x="7232319" y="2384434"/>
            <a:ext cx="3506679" cy="28385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DC6B2C34-393F-4744-91F0-948EC5C27307}"/>
              </a:ext>
            </a:extLst>
          </p:cNvPr>
          <p:cNvSpPr txBox="1"/>
          <p:nvPr/>
        </p:nvSpPr>
        <p:spPr>
          <a:xfrm>
            <a:off x="6969730" y="5187275"/>
            <a:ext cx="436108" cy="369332"/>
          </a:xfrm>
          <a:prstGeom prst="rect">
            <a:avLst/>
          </a:prstGeom>
          <a:noFill/>
        </p:spPr>
        <p:txBody>
          <a:bodyPr wrap="square" rtlCol="0">
            <a:spAutoFit/>
          </a:bodyPr>
          <a:lstStyle/>
          <a:p>
            <a:r>
              <a:rPr lang="nl-NL" dirty="0"/>
              <a:t>ik</a:t>
            </a:r>
          </a:p>
        </p:txBody>
      </p:sp>
      <p:sp>
        <p:nvSpPr>
          <p:cNvPr id="7" name="Tekstvak 6">
            <a:extLst>
              <a:ext uri="{FF2B5EF4-FFF2-40B4-BE49-F238E27FC236}">
                <a16:creationId xmlns:a16="http://schemas.microsoft.com/office/drawing/2014/main" id="{42F296FB-E952-4F80-ACE2-A5B730A3CDA0}"/>
              </a:ext>
            </a:extLst>
          </p:cNvPr>
          <p:cNvSpPr txBox="1"/>
          <p:nvPr/>
        </p:nvSpPr>
        <p:spPr>
          <a:xfrm>
            <a:off x="10783533" y="5187275"/>
            <a:ext cx="542641" cy="369332"/>
          </a:xfrm>
          <a:prstGeom prst="rect">
            <a:avLst/>
          </a:prstGeom>
          <a:noFill/>
        </p:spPr>
        <p:txBody>
          <a:bodyPr wrap="square" rtlCol="0">
            <a:spAutoFit/>
          </a:bodyPr>
          <a:lstStyle/>
          <a:p>
            <a:r>
              <a:rPr lang="nl-NL" dirty="0"/>
              <a:t>wij</a:t>
            </a:r>
          </a:p>
        </p:txBody>
      </p:sp>
      <p:sp>
        <p:nvSpPr>
          <p:cNvPr id="8" name="Tekstvak 7">
            <a:extLst>
              <a:ext uri="{FF2B5EF4-FFF2-40B4-BE49-F238E27FC236}">
                <a16:creationId xmlns:a16="http://schemas.microsoft.com/office/drawing/2014/main" id="{204636D6-5CBD-43A0-A998-FAFE1D883966}"/>
              </a:ext>
            </a:extLst>
          </p:cNvPr>
          <p:cNvSpPr txBox="1"/>
          <p:nvPr/>
        </p:nvSpPr>
        <p:spPr>
          <a:xfrm>
            <a:off x="8710450" y="1934428"/>
            <a:ext cx="550416" cy="369332"/>
          </a:xfrm>
          <a:prstGeom prst="rect">
            <a:avLst/>
          </a:prstGeom>
          <a:noFill/>
        </p:spPr>
        <p:txBody>
          <a:bodyPr wrap="square" rtlCol="0">
            <a:spAutoFit/>
          </a:bodyPr>
          <a:lstStyle/>
          <a:p>
            <a:pPr algn="ctr"/>
            <a:r>
              <a:rPr lang="nl-NL" dirty="0"/>
              <a:t>het</a:t>
            </a:r>
          </a:p>
        </p:txBody>
      </p:sp>
    </p:spTree>
    <p:extLst>
      <p:ext uri="{BB962C8B-B14F-4D97-AF65-F5344CB8AC3E}">
        <p14:creationId xmlns:p14="http://schemas.microsoft.com/office/powerpoint/2010/main" val="196913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6404F-DB27-4B39-9527-57BA8F03AE3E}"/>
              </a:ext>
            </a:extLst>
          </p:cNvPr>
          <p:cNvSpPr>
            <a:spLocks noGrp="1"/>
          </p:cNvSpPr>
          <p:nvPr>
            <p:ph type="title"/>
          </p:nvPr>
        </p:nvSpPr>
        <p:spPr/>
        <p:txBody>
          <a:bodyPr/>
          <a:lstStyle/>
          <a:p>
            <a:r>
              <a:rPr lang="nl-NL"/>
              <a:t>toegift-stellingen</a:t>
            </a:r>
            <a:endParaRPr lang="nl-NL" dirty="0"/>
          </a:p>
        </p:txBody>
      </p:sp>
      <p:sp>
        <p:nvSpPr>
          <p:cNvPr id="3" name="Tijdelijke aanduiding voor inhoud 2">
            <a:extLst>
              <a:ext uri="{FF2B5EF4-FFF2-40B4-BE49-F238E27FC236}">
                <a16:creationId xmlns:a16="http://schemas.microsoft.com/office/drawing/2014/main" id="{B6BB6664-EB66-4489-A4A3-028BBF56A69F}"/>
              </a:ext>
            </a:extLst>
          </p:cNvPr>
          <p:cNvSpPr>
            <a:spLocks noGrp="1"/>
          </p:cNvSpPr>
          <p:nvPr>
            <p:ph idx="1"/>
          </p:nvPr>
        </p:nvSpPr>
        <p:spPr/>
        <p:txBody>
          <a:bodyPr/>
          <a:lstStyle/>
          <a:p>
            <a:pPr marL="457200" indent="-457200">
              <a:buFont typeface="+mj-lt"/>
              <a:buAutoNum type="arabicPeriod"/>
            </a:pPr>
            <a:r>
              <a:rPr lang="nl-NL" dirty="0"/>
              <a:t>Voor aanvang van ruimtelijke projecten (groot- en kleinschalig) moeten de wethouder en haar/zijn ambtenaar alle omwonenden persoonlijk informeren</a:t>
            </a:r>
          </a:p>
          <a:p>
            <a:pPr marL="457200" indent="-457200">
              <a:buFont typeface="+mj-lt"/>
              <a:buAutoNum type="arabicPeriod"/>
            </a:pPr>
            <a:r>
              <a:rPr lang="nl-NL" dirty="0"/>
              <a:t>Planologen, juristen en beleidsmedewerkers van de gemeente moeten een training inwonervriendelijkheid volgen.</a:t>
            </a:r>
          </a:p>
          <a:p>
            <a:pPr marL="457200" indent="-457200">
              <a:buFont typeface="+mj-lt"/>
              <a:buAutoNum type="arabicPeriod"/>
            </a:pPr>
            <a:r>
              <a:rPr lang="nl-NL" dirty="0"/>
              <a:t>Managers moeten vaker nee verkopen aan de wethouder.</a:t>
            </a:r>
          </a:p>
          <a:p>
            <a:pPr marL="457200" indent="-457200">
              <a:buFont typeface="+mj-lt"/>
              <a:buAutoNum type="arabicPeriod"/>
            </a:pPr>
            <a:r>
              <a:rPr lang="nl-NL" dirty="0"/>
              <a:t>Maak ruimtelijke ambtenaren verantwoordelijk voor communicatie (niet de communicatieadviseurs)</a:t>
            </a:r>
          </a:p>
          <a:p>
            <a:pPr marL="457200" indent="-457200">
              <a:buFont typeface="+mj-lt"/>
              <a:buAutoNum type="arabicPeriod"/>
            </a:pPr>
            <a:endParaRPr lang="nl-NL" dirty="0"/>
          </a:p>
        </p:txBody>
      </p:sp>
    </p:spTree>
    <p:extLst>
      <p:ext uri="{BB962C8B-B14F-4D97-AF65-F5344CB8AC3E}">
        <p14:creationId xmlns:p14="http://schemas.microsoft.com/office/powerpoint/2010/main" val="81465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2D339-D877-4A27-959D-699D8326581A}"/>
              </a:ext>
            </a:extLst>
          </p:cNvPr>
          <p:cNvSpPr>
            <a:spLocks noGrp="1"/>
          </p:cNvSpPr>
          <p:nvPr>
            <p:ph type="title"/>
          </p:nvPr>
        </p:nvSpPr>
        <p:spPr>
          <a:xfrm>
            <a:off x="1451579" y="804519"/>
            <a:ext cx="9603275" cy="1049235"/>
          </a:xfrm>
        </p:spPr>
        <p:txBody>
          <a:bodyPr>
            <a:normAutofit/>
          </a:bodyPr>
          <a:lstStyle/>
          <a:p>
            <a:r>
              <a:rPr lang="nl-NL" dirty="0"/>
              <a:t>raadplegen van inwoners blijkt moeilijk.</a:t>
            </a:r>
            <a:br>
              <a:rPr lang="nl-NL" dirty="0"/>
            </a:br>
            <a:r>
              <a:rPr lang="nl-NL" dirty="0"/>
              <a:t>Waarom?	</a:t>
            </a:r>
          </a:p>
        </p:txBody>
      </p:sp>
      <p:sp>
        <p:nvSpPr>
          <p:cNvPr id="3" name="Tijdelijke aanduiding voor inhoud 2">
            <a:extLst>
              <a:ext uri="{FF2B5EF4-FFF2-40B4-BE49-F238E27FC236}">
                <a16:creationId xmlns:a16="http://schemas.microsoft.com/office/drawing/2014/main" id="{749B9055-2585-41FC-A723-BC05FFCD15CA}"/>
              </a:ext>
            </a:extLst>
          </p:cNvPr>
          <p:cNvSpPr>
            <a:spLocks noGrp="1"/>
          </p:cNvSpPr>
          <p:nvPr>
            <p:ph idx="1"/>
          </p:nvPr>
        </p:nvSpPr>
        <p:spPr>
          <a:xfrm>
            <a:off x="1451579" y="2015734"/>
            <a:ext cx="5304223" cy="3938257"/>
          </a:xfrm>
        </p:spPr>
        <p:txBody>
          <a:bodyPr>
            <a:noAutofit/>
          </a:bodyPr>
          <a:lstStyle/>
          <a:p>
            <a:pPr>
              <a:lnSpc>
                <a:spcPct val="100000"/>
              </a:lnSpc>
            </a:pPr>
            <a:r>
              <a:rPr lang="nl-NL" sz="1600" dirty="0"/>
              <a:t>Grote belangen </a:t>
            </a:r>
            <a:r>
              <a:rPr lang="nl-NL" sz="1600" dirty="0">
                <a:sym typeface="Wingdings" panose="05000000000000000000" pitchFamily="2" charset="2"/>
              </a:rPr>
              <a:t> </a:t>
            </a:r>
          </a:p>
          <a:p>
            <a:pPr lvl="1">
              <a:lnSpc>
                <a:spcPct val="100000"/>
              </a:lnSpc>
            </a:pPr>
            <a:r>
              <a:rPr lang="nl-NL" sz="1600" dirty="0">
                <a:sym typeface="Wingdings" panose="05000000000000000000" pitchFamily="2" charset="2"/>
              </a:rPr>
              <a:t>geld / politiek</a:t>
            </a:r>
          </a:p>
          <a:p>
            <a:pPr lvl="1">
              <a:lnSpc>
                <a:spcPct val="100000"/>
              </a:lnSpc>
            </a:pPr>
            <a:r>
              <a:rPr lang="nl-NL" sz="1600" dirty="0">
                <a:sym typeface="Wingdings" panose="05000000000000000000" pitchFamily="2" charset="2"/>
              </a:rPr>
              <a:t>persoonlijk afbreukrisico (zowel bestuurders als ambtenaren)</a:t>
            </a:r>
          </a:p>
          <a:p>
            <a:pPr>
              <a:lnSpc>
                <a:spcPct val="100000"/>
              </a:lnSpc>
            </a:pPr>
            <a:r>
              <a:rPr lang="nl-NL" sz="1600" dirty="0"/>
              <a:t>Gevolgen  </a:t>
            </a:r>
          </a:p>
          <a:p>
            <a:pPr lvl="1">
              <a:lnSpc>
                <a:spcPct val="100000"/>
              </a:lnSpc>
            </a:pPr>
            <a:r>
              <a:rPr lang="nl-NL" sz="1600" dirty="0"/>
              <a:t>houding </a:t>
            </a:r>
            <a:r>
              <a:rPr lang="nl-NL" sz="1600" dirty="0">
                <a:sym typeface="Wingdings" panose="05000000000000000000" pitchFamily="2" charset="2"/>
              </a:rPr>
              <a:t> f</a:t>
            </a:r>
            <a:r>
              <a:rPr lang="nl-NL" sz="1600" dirty="0"/>
              <a:t>ormalistisch, juridisch, risicomijdend, </a:t>
            </a:r>
            <a:r>
              <a:rPr lang="nl-NL" sz="1600" dirty="0">
                <a:sym typeface="Wingdings" panose="05000000000000000000" pitchFamily="2" charset="2"/>
              </a:rPr>
              <a:t>a</a:t>
            </a:r>
            <a:r>
              <a:rPr lang="nl-NL" sz="1600" dirty="0"/>
              <a:t>ngst-gedreven, </a:t>
            </a:r>
          </a:p>
          <a:p>
            <a:pPr lvl="1">
              <a:lnSpc>
                <a:spcPct val="100000"/>
              </a:lnSpc>
            </a:pPr>
            <a:r>
              <a:rPr lang="nl-NL" sz="1600" dirty="0">
                <a:sym typeface="Wingdings" panose="05000000000000000000" pitchFamily="2" charset="2"/>
              </a:rPr>
              <a:t>oriëntatie  ambtenaren intern gericht op politieke opdrachtgevers</a:t>
            </a:r>
          </a:p>
          <a:p>
            <a:pPr lvl="1">
              <a:lnSpc>
                <a:spcPct val="100000"/>
              </a:lnSpc>
            </a:pPr>
            <a:r>
              <a:rPr lang="nl-NL" sz="1600" dirty="0"/>
              <a:t>relatie tot burger </a:t>
            </a:r>
            <a:r>
              <a:rPr lang="nl-NL" sz="1600" dirty="0">
                <a:sym typeface="Wingdings" panose="05000000000000000000" pitchFamily="2" charset="2"/>
              </a:rPr>
              <a:t> afstandelijk, onpersoonlijk</a:t>
            </a:r>
          </a:p>
          <a:p>
            <a:pPr>
              <a:lnSpc>
                <a:spcPct val="100000"/>
              </a:lnSpc>
            </a:pPr>
            <a:r>
              <a:rPr lang="nl-NL" sz="1600" dirty="0"/>
              <a:t>Burger verdwijnt uit beeld (geen boze opzet / kwade bedoelingen) </a:t>
            </a:r>
            <a:r>
              <a:rPr lang="nl-NL" sz="1600" dirty="0">
                <a:sym typeface="Wingdings" panose="05000000000000000000" pitchFamily="2" charset="2"/>
              </a:rPr>
              <a:t> risicobeheersing kost vreselijk veel tijd en energie</a:t>
            </a:r>
            <a:endParaRPr lang="nl-NL" sz="1600" dirty="0"/>
          </a:p>
        </p:txBody>
      </p:sp>
      <p:grpSp>
        <p:nvGrpSpPr>
          <p:cNvPr id="71" name="Group 70">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72" name="Rectangle 71">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Let op -">
            <a:extLst>
              <a:ext uri="{FF2B5EF4-FFF2-40B4-BE49-F238E27FC236}">
                <a16:creationId xmlns:a16="http://schemas.microsoft.com/office/drawing/2014/main" id="{36CCD5EB-DCF7-46F5-83DB-EB80711444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86" r="14423" b="3"/>
          <a:stretch/>
        </p:blipFill>
        <p:spPr bwMode="auto">
          <a:xfrm>
            <a:off x="7555952" y="2188159"/>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5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04660-CF4A-4115-A6F5-9F24A0AD829E}"/>
              </a:ext>
            </a:extLst>
          </p:cNvPr>
          <p:cNvSpPr>
            <a:spLocks noGrp="1"/>
          </p:cNvSpPr>
          <p:nvPr>
            <p:ph type="title"/>
          </p:nvPr>
        </p:nvSpPr>
        <p:spPr/>
        <p:txBody>
          <a:bodyPr/>
          <a:lstStyle/>
          <a:p>
            <a:r>
              <a:rPr lang="nl-NL" dirty="0"/>
              <a:t>Hoe komt dat tot uiting? </a:t>
            </a:r>
            <a:br>
              <a:rPr lang="nl-NL" dirty="0"/>
            </a:br>
            <a:r>
              <a:rPr lang="nl-NL" dirty="0"/>
              <a:t>Twee stadia</a:t>
            </a:r>
          </a:p>
        </p:txBody>
      </p:sp>
      <p:sp>
        <p:nvSpPr>
          <p:cNvPr id="3" name="Tijdelijke aanduiding voor tekst 2">
            <a:extLst>
              <a:ext uri="{FF2B5EF4-FFF2-40B4-BE49-F238E27FC236}">
                <a16:creationId xmlns:a16="http://schemas.microsoft.com/office/drawing/2014/main" id="{688ADBC9-D34E-4C9A-9186-0D9929AD2FCD}"/>
              </a:ext>
            </a:extLst>
          </p:cNvPr>
          <p:cNvSpPr>
            <a:spLocks noGrp="1"/>
          </p:cNvSpPr>
          <p:nvPr>
            <p:ph type="body" idx="1"/>
          </p:nvPr>
        </p:nvSpPr>
        <p:spPr/>
        <p:txBody>
          <a:bodyPr/>
          <a:lstStyle/>
          <a:p>
            <a:r>
              <a:rPr lang="nl-NL" dirty="0"/>
              <a:t>Planvorming</a:t>
            </a:r>
          </a:p>
        </p:txBody>
      </p:sp>
      <p:sp>
        <p:nvSpPr>
          <p:cNvPr id="4" name="Tijdelijke aanduiding voor inhoud 3">
            <a:extLst>
              <a:ext uri="{FF2B5EF4-FFF2-40B4-BE49-F238E27FC236}">
                <a16:creationId xmlns:a16="http://schemas.microsoft.com/office/drawing/2014/main" id="{79C16A74-9B30-4C55-9A63-112D6ABECDBE}"/>
              </a:ext>
            </a:extLst>
          </p:cNvPr>
          <p:cNvSpPr>
            <a:spLocks noGrp="1"/>
          </p:cNvSpPr>
          <p:nvPr>
            <p:ph sz="half" idx="2"/>
          </p:nvPr>
        </p:nvSpPr>
        <p:spPr/>
        <p:txBody>
          <a:bodyPr>
            <a:normAutofit fontScale="92500" lnSpcReduction="20000"/>
          </a:bodyPr>
          <a:lstStyle/>
          <a:p>
            <a:r>
              <a:rPr lang="nl-NL" dirty="0"/>
              <a:t>Ambtenaren gaan relatie aan met contractpartner</a:t>
            </a:r>
          </a:p>
          <a:p>
            <a:r>
              <a:rPr lang="nl-NL" dirty="0"/>
              <a:t>Burger is geen contractpartij (zo wordt dat niet gevoeld)</a:t>
            </a:r>
          </a:p>
          <a:p>
            <a:r>
              <a:rPr lang="nl-NL" dirty="0"/>
              <a:t>Onzorgvuldige informeren en raadplegen </a:t>
            </a:r>
          </a:p>
          <a:p>
            <a:pPr marL="0" indent="0">
              <a:buNone/>
            </a:pPr>
            <a:r>
              <a:rPr lang="nl-NL" dirty="0"/>
              <a:t>(voorbeeld Julianabaan)</a:t>
            </a:r>
          </a:p>
        </p:txBody>
      </p:sp>
      <p:sp>
        <p:nvSpPr>
          <p:cNvPr id="5" name="Tijdelijke aanduiding voor tekst 4">
            <a:extLst>
              <a:ext uri="{FF2B5EF4-FFF2-40B4-BE49-F238E27FC236}">
                <a16:creationId xmlns:a16="http://schemas.microsoft.com/office/drawing/2014/main" id="{06919B83-18B1-483B-AFC9-AAD2A439121D}"/>
              </a:ext>
            </a:extLst>
          </p:cNvPr>
          <p:cNvSpPr>
            <a:spLocks noGrp="1"/>
          </p:cNvSpPr>
          <p:nvPr>
            <p:ph type="body" sz="quarter" idx="3"/>
          </p:nvPr>
        </p:nvSpPr>
        <p:spPr/>
        <p:txBody>
          <a:bodyPr/>
          <a:lstStyle/>
          <a:p>
            <a:r>
              <a:rPr lang="nl-NL" dirty="0"/>
              <a:t>Uitvoering </a:t>
            </a:r>
          </a:p>
        </p:txBody>
      </p:sp>
      <p:sp>
        <p:nvSpPr>
          <p:cNvPr id="6" name="Tijdelijke aanduiding voor inhoud 5">
            <a:extLst>
              <a:ext uri="{FF2B5EF4-FFF2-40B4-BE49-F238E27FC236}">
                <a16:creationId xmlns:a16="http://schemas.microsoft.com/office/drawing/2014/main" id="{AB69472E-4F7F-4BBA-B8AF-3595635008B4}"/>
              </a:ext>
            </a:extLst>
          </p:cNvPr>
          <p:cNvSpPr>
            <a:spLocks noGrp="1"/>
          </p:cNvSpPr>
          <p:nvPr>
            <p:ph sz="quarter" idx="4"/>
          </p:nvPr>
        </p:nvSpPr>
        <p:spPr>
          <a:xfrm>
            <a:off x="6412361" y="2821491"/>
            <a:ext cx="5352176" cy="2876782"/>
          </a:xfrm>
        </p:spPr>
        <p:txBody>
          <a:bodyPr>
            <a:normAutofit fontScale="92500" lnSpcReduction="20000"/>
          </a:bodyPr>
          <a:lstStyle/>
          <a:p>
            <a:r>
              <a:rPr lang="nl-NL" dirty="0"/>
              <a:t>Meerdere afdelingen verantwoordelijk, zowel bij gemeente als bij uitvoerder(s)</a:t>
            </a:r>
          </a:p>
          <a:p>
            <a:r>
              <a:rPr lang="nl-NL" dirty="0"/>
              <a:t>Denk aan: veiligheid, verkeer,  toegankelijkheid  </a:t>
            </a:r>
          </a:p>
          <a:p>
            <a:r>
              <a:rPr lang="nl-NL" dirty="0"/>
              <a:t>Niemand verantwoordelijk - regie ontbreekt</a:t>
            </a:r>
          </a:p>
          <a:p>
            <a:r>
              <a:rPr lang="nl-NL" dirty="0"/>
              <a:t>Burger van kastje naar muur</a:t>
            </a:r>
          </a:p>
          <a:p>
            <a:r>
              <a:rPr lang="nl-NL" dirty="0"/>
              <a:t>Inadequate informatievoorziening</a:t>
            </a:r>
          </a:p>
          <a:p>
            <a:pPr marL="0" indent="0">
              <a:buNone/>
            </a:pPr>
            <a:r>
              <a:rPr lang="nl-NL" dirty="0"/>
              <a:t>(voorbeeld verkeersveiligheid </a:t>
            </a:r>
            <a:r>
              <a:rPr lang="nl-NL" dirty="0" err="1"/>
              <a:t>Westfied</a:t>
            </a:r>
            <a:r>
              <a:rPr lang="nl-NL" dirty="0"/>
              <a:t>)</a:t>
            </a:r>
          </a:p>
          <a:p>
            <a:endParaRPr lang="nl-NL" dirty="0"/>
          </a:p>
        </p:txBody>
      </p:sp>
    </p:spTree>
    <p:extLst>
      <p:ext uri="{BB962C8B-B14F-4D97-AF65-F5344CB8AC3E}">
        <p14:creationId xmlns:p14="http://schemas.microsoft.com/office/powerpoint/2010/main" val="368802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949A1-D0A2-407A-9EB1-B8BAF14F1606}"/>
              </a:ext>
            </a:extLst>
          </p:cNvPr>
          <p:cNvSpPr>
            <a:spLocks noGrp="1"/>
          </p:cNvSpPr>
          <p:nvPr>
            <p:ph type="title"/>
          </p:nvPr>
        </p:nvSpPr>
        <p:spPr/>
        <p:txBody>
          <a:bodyPr/>
          <a:lstStyle/>
          <a:p>
            <a:r>
              <a:rPr lang="nl-NL" dirty="0"/>
              <a:t>vandaar de  volgende stellingen</a:t>
            </a:r>
          </a:p>
        </p:txBody>
      </p:sp>
      <p:sp>
        <p:nvSpPr>
          <p:cNvPr id="3" name="Tijdelijke aanduiding voor inhoud 2">
            <a:extLst>
              <a:ext uri="{FF2B5EF4-FFF2-40B4-BE49-F238E27FC236}">
                <a16:creationId xmlns:a16="http://schemas.microsoft.com/office/drawing/2014/main" id="{57D336F7-F86D-40DC-BB85-679806B85E9B}"/>
              </a:ext>
            </a:extLst>
          </p:cNvPr>
          <p:cNvSpPr>
            <a:spLocks noGrp="1"/>
          </p:cNvSpPr>
          <p:nvPr>
            <p:ph idx="1"/>
          </p:nvPr>
        </p:nvSpPr>
        <p:spPr>
          <a:xfrm>
            <a:off x="1451579" y="2015732"/>
            <a:ext cx="9603275" cy="3944004"/>
          </a:xfrm>
        </p:spPr>
        <p:txBody>
          <a:bodyPr>
            <a:normAutofit/>
          </a:bodyPr>
          <a:lstStyle/>
          <a:p>
            <a:pPr marL="457200" indent="-457200">
              <a:buFont typeface="+mj-lt"/>
              <a:buAutoNum type="arabicPeriod"/>
            </a:pPr>
            <a:r>
              <a:rPr lang="nl-NL" dirty="0"/>
              <a:t>Burgers zijn mede-eigenaar van de fysieke ruimte</a:t>
            </a:r>
          </a:p>
          <a:p>
            <a:pPr marL="457200" indent="-457200">
              <a:buFont typeface="+mj-lt"/>
              <a:buAutoNum type="arabicPeriod"/>
            </a:pPr>
            <a:r>
              <a:rPr lang="nl-NL" dirty="0"/>
              <a:t>De gemeente moet burgers niet alleen informeren en raadplegen, maar moet ze stimuleren mee te ontwikkelen.</a:t>
            </a:r>
          </a:p>
          <a:p>
            <a:pPr marL="457200" indent="-457200">
              <a:buFont typeface="+mj-lt"/>
              <a:buAutoNum type="arabicPeriod"/>
            </a:pPr>
            <a:r>
              <a:rPr lang="nl-NL" dirty="0"/>
              <a:t>De gemeente belijdt burgerparticipatie slechts met de mond; burgerparticipatie zit niet in het DNA van de organisatie.</a:t>
            </a:r>
          </a:p>
        </p:txBody>
      </p:sp>
    </p:spTree>
    <p:extLst>
      <p:ext uri="{BB962C8B-B14F-4D97-AF65-F5344CB8AC3E}">
        <p14:creationId xmlns:p14="http://schemas.microsoft.com/office/powerpoint/2010/main" val="298700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DB069-9A78-459D-B9C7-CCE13043832C}"/>
              </a:ext>
            </a:extLst>
          </p:cNvPr>
          <p:cNvSpPr>
            <a:spLocks noGrp="1"/>
          </p:cNvSpPr>
          <p:nvPr>
            <p:ph type="title"/>
          </p:nvPr>
        </p:nvSpPr>
        <p:spPr/>
        <p:txBody>
          <a:bodyPr/>
          <a:lstStyle/>
          <a:p>
            <a:r>
              <a:rPr lang="nl-NL" dirty="0"/>
              <a:t>Wij hebben voor u:</a:t>
            </a:r>
          </a:p>
        </p:txBody>
      </p:sp>
      <p:sp>
        <p:nvSpPr>
          <p:cNvPr id="3" name="Tijdelijke aanduiding voor inhoud 2">
            <a:extLst>
              <a:ext uri="{FF2B5EF4-FFF2-40B4-BE49-F238E27FC236}">
                <a16:creationId xmlns:a16="http://schemas.microsoft.com/office/drawing/2014/main" id="{5D7F5A2E-B5A9-4891-910E-376AAA7587D1}"/>
              </a:ext>
            </a:extLst>
          </p:cNvPr>
          <p:cNvSpPr>
            <a:spLocks noGrp="1"/>
          </p:cNvSpPr>
          <p:nvPr>
            <p:ph idx="1"/>
          </p:nvPr>
        </p:nvSpPr>
        <p:spPr/>
        <p:txBody>
          <a:bodyPr/>
          <a:lstStyle/>
          <a:p>
            <a:r>
              <a:rPr lang="nl-NL" dirty="0"/>
              <a:t>Suggesties voor oplossingen</a:t>
            </a:r>
          </a:p>
          <a:p>
            <a:pPr lvl="1"/>
            <a:r>
              <a:rPr lang="nl-NL" dirty="0"/>
              <a:t>Herdefinieer de rol burger en van de gemeente</a:t>
            </a:r>
          </a:p>
          <a:p>
            <a:pPr lvl="1"/>
            <a:r>
              <a:rPr lang="nl-NL" dirty="0"/>
              <a:t>Hervorm de organisatiecultuur: kwetsbaarheid, eerlijkheid</a:t>
            </a:r>
          </a:p>
          <a:p>
            <a:pPr lvl="1"/>
            <a:r>
              <a:rPr lang="nl-NL" dirty="0"/>
              <a:t>Tref een aantal organisatorische maatregelen: participatieleidraad</a:t>
            </a:r>
          </a:p>
          <a:p>
            <a:pPr lvl="1"/>
            <a:endParaRPr lang="nl-NL" dirty="0"/>
          </a:p>
          <a:p>
            <a:pPr lvl="1"/>
            <a:endParaRPr lang="nl-NL" dirty="0"/>
          </a:p>
        </p:txBody>
      </p:sp>
    </p:spTree>
    <p:extLst>
      <p:ext uri="{BB962C8B-B14F-4D97-AF65-F5344CB8AC3E}">
        <p14:creationId xmlns:p14="http://schemas.microsoft.com/office/powerpoint/2010/main" val="23249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CDFAC828-679B-4321-80B0-1764E7768A5B}"/>
              </a:ext>
            </a:extLst>
          </p:cNvPr>
          <p:cNvSpPr>
            <a:spLocks noGrp="1"/>
          </p:cNvSpPr>
          <p:nvPr>
            <p:ph type="title"/>
          </p:nvPr>
        </p:nvSpPr>
        <p:spPr>
          <a:xfrm>
            <a:off x="7218030" y="804520"/>
            <a:ext cx="3520367" cy="1049235"/>
          </a:xfrm>
        </p:spPr>
        <p:txBody>
          <a:bodyPr>
            <a:normAutofit/>
          </a:bodyPr>
          <a:lstStyle/>
          <a:p>
            <a:r>
              <a:rPr lang="nl-NL" sz="2200"/>
              <a:t>in de volgende dia’s worden de stellingen toegelicht</a:t>
            </a:r>
          </a:p>
        </p:txBody>
      </p:sp>
      <p:sp>
        <p:nvSpPr>
          <p:cNvPr id="75" name="Rectangle 74">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7" name="Group 76">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78" name="Rectangle 77">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Hannie ten Grotenhuis">
            <a:extLst>
              <a:ext uri="{FF2B5EF4-FFF2-40B4-BE49-F238E27FC236}">
                <a16:creationId xmlns:a16="http://schemas.microsoft.com/office/drawing/2014/main" id="{5A47F609-AB7F-4FC9-BBAB-E2A1A7541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38" r="-3" b="-3"/>
          <a:stretch/>
        </p:blipFill>
        <p:spPr bwMode="auto">
          <a:xfrm>
            <a:off x="1271223" y="1116345"/>
            <a:ext cx="4825148"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A3987547-089F-4369-919B-7C7275EE3D37}"/>
              </a:ext>
            </a:extLst>
          </p:cNvPr>
          <p:cNvSpPr>
            <a:spLocks noGrp="1"/>
          </p:cNvSpPr>
          <p:nvPr>
            <p:ph idx="1"/>
          </p:nvPr>
        </p:nvSpPr>
        <p:spPr>
          <a:xfrm>
            <a:off x="7218029" y="2015732"/>
            <a:ext cx="3520368" cy="3450613"/>
          </a:xfrm>
        </p:spPr>
        <p:txBody>
          <a:bodyPr>
            <a:normAutofit/>
          </a:bodyPr>
          <a:lstStyle/>
          <a:p>
            <a:r>
              <a:rPr lang="nl-NL" dirty="0"/>
              <a:t>De volgende dia’s zijn bedoeld voor de discussie in de grote groep met wethouder, raadsleden en ambtenaren. </a:t>
            </a:r>
          </a:p>
        </p:txBody>
      </p:sp>
      <p:pic>
        <p:nvPicPr>
          <p:cNvPr id="81" name="Picture 80">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3" name="Straight Connector 82">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26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FDAFF8-34F5-459C-AC68-C918199E4AE3}"/>
              </a:ext>
            </a:extLst>
          </p:cNvPr>
          <p:cNvSpPr>
            <a:spLocks noGrp="1"/>
          </p:cNvSpPr>
          <p:nvPr>
            <p:ph type="title"/>
          </p:nvPr>
        </p:nvSpPr>
        <p:spPr>
          <a:xfrm>
            <a:off x="849683" y="1240076"/>
            <a:ext cx="2727813" cy="4584527"/>
          </a:xfrm>
        </p:spPr>
        <p:txBody>
          <a:bodyPr>
            <a:normAutofit/>
          </a:bodyPr>
          <a:lstStyle/>
          <a:p>
            <a:r>
              <a:rPr lang="nl-NL" sz="3000" dirty="0">
                <a:solidFill>
                  <a:srgbClr val="FFFFFF"/>
                </a:solidFill>
              </a:rPr>
              <a:t>suggesties oplossingen</a:t>
            </a:r>
            <a:br>
              <a:rPr lang="nl-NL" sz="3000" dirty="0">
                <a:solidFill>
                  <a:srgbClr val="FFFFFF"/>
                </a:solidFill>
              </a:rPr>
            </a:br>
            <a:br>
              <a:rPr lang="nl-NL" sz="3000" dirty="0">
                <a:solidFill>
                  <a:srgbClr val="FFFFFF"/>
                </a:solidFill>
              </a:rPr>
            </a:br>
            <a:r>
              <a:rPr lang="nl-NL" sz="3000" dirty="0">
                <a:solidFill>
                  <a:srgbClr val="FFFFFF"/>
                </a:solidFill>
              </a:rPr>
              <a:t>1. rol van de gemeente</a:t>
            </a:r>
          </a:p>
        </p:txBody>
      </p:sp>
      <p:sp>
        <p:nvSpPr>
          <p:cNvPr id="3" name="Tijdelijke aanduiding voor inhoud 2">
            <a:extLst>
              <a:ext uri="{FF2B5EF4-FFF2-40B4-BE49-F238E27FC236}">
                <a16:creationId xmlns:a16="http://schemas.microsoft.com/office/drawing/2014/main" id="{B1FB6DB4-2CF8-42BD-9514-B4DFFA427857}"/>
              </a:ext>
            </a:extLst>
          </p:cNvPr>
          <p:cNvSpPr>
            <a:spLocks noGrp="1"/>
          </p:cNvSpPr>
          <p:nvPr>
            <p:ph idx="1"/>
          </p:nvPr>
        </p:nvSpPr>
        <p:spPr>
          <a:xfrm>
            <a:off x="4673321" y="970766"/>
            <a:ext cx="6256448" cy="5720490"/>
          </a:xfrm>
        </p:spPr>
        <p:txBody>
          <a:bodyPr anchor="t">
            <a:noAutofit/>
          </a:bodyPr>
          <a:lstStyle/>
          <a:p>
            <a:pPr>
              <a:lnSpc>
                <a:spcPct val="110000"/>
              </a:lnSpc>
            </a:pPr>
            <a:r>
              <a:rPr lang="nl-NL" sz="1800" dirty="0"/>
              <a:t>Herdefinieer de gemeentelijke zorgplicht </a:t>
            </a:r>
            <a:r>
              <a:rPr lang="nl-NL" sz="1800" dirty="0">
                <a:sym typeface="Wingdings" panose="05000000000000000000" pitchFamily="2" charset="2"/>
              </a:rPr>
              <a:t></a:t>
            </a:r>
            <a:r>
              <a:rPr lang="nl-NL" sz="1800" dirty="0"/>
              <a:t> beschouw inwoner is mede-eigenaar (van grond / van de fysieke ruimte)</a:t>
            </a:r>
          </a:p>
          <a:p>
            <a:pPr>
              <a:lnSpc>
                <a:spcPct val="110000"/>
              </a:lnSpc>
            </a:pPr>
            <a:r>
              <a:rPr lang="nl-NL" sz="1800" dirty="0"/>
              <a:t>Herdefinieer de doelen van participatie: </a:t>
            </a:r>
            <a:r>
              <a:rPr lang="nl-NL" sz="1800" dirty="0">
                <a:sym typeface="Wingdings" panose="05000000000000000000" pitchFamily="2" charset="2"/>
              </a:rPr>
              <a:t></a:t>
            </a:r>
            <a:r>
              <a:rPr lang="nl-NL" sz="1800" dirty="0"/>
              <a:t> participatie is niet een last, maar een lust. </a:t>
            </a:r>
          </a:p>
          <a:p>
            <a:pPr lvl="1">
              <a:lnSpc>
                <a:spcPct val="110000"/>
              </a:lnSpc>
            </a:pPr>
            <a:r>
              <a:rPr lang="nl-NL" dirty="0"/>
              <a:t>kwaliteit van plannen neemt toe</a:t>
            </a:r>
          </a:p>
          <a:p>
            <a:pPr lvl="1">
              <a:lnSpc>
                <a:spcPct val="110000"/>
              </a:lnSpc>
            </a:pPr>
            <a:r>
              <a:rPr lang="nl-NL" dirty="0"/>
              <a:t>burger wordt mede-eigenaar van het proces (niet slechts één keer per 4 jaar)</a:t>
            </a:r>
          </a:p>
          <a:p>
            <a:pPr lvl="1">
              <a:lnSpc>
                <a:spcPct val="110000"/>
              </a:lnSpc>
            </a:pPr>
            <a:r>
              <a:rPr lang="nl-NL" dirty="0"/>
              <a:t>het draagvlak van besluiten en neemt toe</a:t>
            </a:r>
          </a:p>
          <a:p>
            <a:pPr lvl="1">
              <a:lnSpc>
                <a:spcPct val="110000"/>
              </a:lnSpc>
            </a:pPr>
            <a:r>
              <a:rPr lang="nl-NL" dirty="0"/>
              <a:t>de binding met de eigen buurt verstevigt</a:t>
            </a:r>
          </a:p>
          <a:p>
            <a:pPr lvl="1">
              <a:lnSpc>
                <a:spcPct val="110000"/>
              </a:lnSpc>
            </a:pPr>
            <a:r>
              <a:rPr lang="nl-NL" dirty="0"/>
              <a:t>burgers betrekken die niet snel meedoen aan inspraak</a:t>
            </a:r>
          </a:p>
          <a:p>
            <a:pPr lvl="1">
              <a:lnSpc>
                <a:spcPct val="110000"/>
              </a:lnSpc>
            </a:pPr>
            <a:r>
              <a:rPr lang="nl-NL" dirty="0"/>
              <a:t>burgers begrijpen beter hoe besluitvorming werkt </a:t>
            </a:r>
          </a:p>
          <a:p>
            <a:pPr lvl="1">
              <a:lnSpc>
                <a:spcPct val="110000"/>
              </a:lnSpc>
            </a:pPr>
            <a:r>
              <a:rPr lang="nl-NL" dirty="0"/>
              <a:t>Vertrouwen in de overheid wordt groter </a:t>
            </a:r>
          </a:p>
          <a:p>
            <a:pPr>
              <a:lnSpc>
                <a:spcPct val="110000"/>
              </a:lnSpc>
            </a:pPr>
            <a:r>
              <a:rPr lang="nl-NL" sz="1800" dirty="0"/>
              <a:t>Gemeente blijft tijdens hele project aan tafel; het houdt niet op als contracten zijn getekend</a:t>
            </a:r>
          </a:p>
          <a:p>
            <a:pPr>
              <a:lnSpc>
                <a:spcPct val="110000"/>
              </a:lnSpc>
            </a:pPr>
            <a:endParaRPr lang="nl-NL" sz="1800" dirty="0"/>
          </a:p>
          <a:p>
            <a:pPr>
              <a:lnSpc>
                <a:spcPct val="110000"/>
              </a:lnSpc>
            </a:pPr>
            <a:endParaRPr lang="nl-NL" sz="1800" dirty="0"/>
          </a:p>
          <a:p>
            <a:pPr>
              <a:lnSpc>
                <a:spcPct val="110000"/>
              </a:lnSpc>
            </a:pPr>
            <a:endParaRPr lang="nl-NL" sz="1800" dirty="0"/>
          </a:p>
        </p:txBody>
      </p:sp>
      <p:pic>
        <p:nvPicPr>
          <p:cNvPr id="3074" name="Picture 2" descr="Raadhuis Leidschendam - Constructie/bouwwerk | RouteYou">
            <a:extLst>
              <a:ext uri="{FF2B5EF4-FFF2-40B4-BE49-F238E27FC236}">
                <a16:creationId xmlns:a16="http://schemas.microsoft.com/office/drawing/2014/main" id="{CB12086F-CA4A-4174-953D-ECB66CBF1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63" y="370638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5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B8E6B3-F0CF-4EB3-BF27-E582837B3E2F}"/>
              </a:ext>
            </a:extLst>
          </p:cNvPr>
          <p:cNvSpPr>
            <a:spLocks noGrp="1"/>
          </p:cNvSpPr>
          <p:nvPr>
            <p:ph type="title"/>
          </p:nvPr>
        </p:nvSpPr>
        <p:spPr>
          <a:xfrm>
            <a:off x="849683" y="1240076"/>
            <a:ext cx="2727813" cy="4584527"/>
          </a:xfrm>
        </p:spPr>
        <p:txBody>
          <a:bodyPr>
            <a:normAutofit/>
          </a:bodyPr>
          <a:lstStyle/>
          <a:p>
            <a:r>
              <a:rPr lang="nl-NL" sz="3000" dirty="0">
                <a:solidFill>
                  <a:srgbClr val="FFFFFF"/>
                </a:solidFill>
              </a:rPr>
              <a:t>suggesties oplossingen</a:t>
            </a:r>
            <a:br>
              <a:rPr lang="nl-NL" sz="3000" dirty="0">
                <a:solidFill>
                  <a:srgbClr val="FFFFFF"/>
                </a:solidFill>
              </a:rPr>
            </a:br>
            <a:br>
              <a:rPr lang="nl-NL" sz="3000" dirty="0">
                <a:solidFill>
                  <a:srgbClr val="FFFFFF"/>
                </a:solidFill>
              </a:rPr>
            </a:br>
            <a:r>
              <a:rPr lang="nl-NL" sz="3000" dirty="0">
                <a:solidFill>
                  <a:srgbClr val="FFFFFF"/>
                </a:solidFill>
              </a:rPr>
              <a:t>2. cultuur / houding</a:t>
            </a:r>
            <a:br>
              <a:rPr lang="nl-NL" sz="3000" dirty="0">
                <a:solidFill>
                  <a:srgbClr val="FFFFFF"/>
                </a:solidFill>
              </a:rPr>
            </a:br>
            <a:br>
              <a:rPr lang="nl-NL" sz="3000" dirty="0">
                <a:solidFill>
                  <a:srgbClr val="FFFFFF"/>
                </a:solidFill>
              </a:rPr>
            </a:br>
            <a:r>
              <a:rPr lang="nl-NL" sz="1800" dirty="0">
                <a:solidFill>
                  <a:srgbClr val="FFFFFF"/>
                </a:solidFill>
              </a:rPr>
              <a:t>het gaat om mensen!</a:t>
            </a:r>
          </a:p>
        </p:txBody>
      </p:sp>
      <p:sp>
        <p:nvSpPr>
          <p:cNvPr id="3" name="Tijdelijke aanduiding voor inhoud 2">
            <a:extLst>
              <a:ext uri="{FF2B5EF4-FFF2-40B4-BE49-F238E27FC236}">
                <a16:creationId xmlns:a16="http://schemas.microsoft.com/office/drawing/2014/main" id="{FAADBFC6-C41C-4497-A998-647FA289FF19}"/>
              </a:ext>
            </a:extLst>
          </p:cNvPr>
          <p:cNvSpPr>
            <a:spLocks noGrp="1"/>
          </p:cNvSpPr>
          <p:nvPr>
            <p:ph idx="1"/>
          </p:nvPr>
        </p:nvSpPr>
        <p:spPr>
          <a:xfrm>
            <a:off x="4705594" y="1240077"/>
            <a:ext cx="6925128" cy="4916465"/>
          </a:xfrm>
        </p:spPr>
        <p:txBody>
          <a:bodyPr anchor="t">
            <a:normAutofit fontScale="92500"/>
          </a:bodyPr>
          <a:lstStyle/>
          <a:p>
            <a:r>
              <a:rPr lang="nl-NL" dirty="0"/>
              <a:t>Ambtenaren moeten naar buiten – burgers naar binnen</a:t>
            </a:r>
          </a:p>
          <a:p>
            <a:r>
              <a:rPr lang="nl-NL" dirty="0"/>
              <a:t>Planoloog, jurist en beleidsadviseur trainen in gastheerschap</a:t>
            </a:r>
          </a:p>
          <a:p>
            <a:r>
              <a:rPr lang="nl-NL" dirty="0"/>
              <a:t>Kwetsbaarheid veronderstelt veiligheid </a:t>
            </a:r>
            <a:r>
              <a:rPr lang="nl-NL" dirty="0">
                <a:sym typeface="Wingdings" panose="05000000000000000000" pitchFamily="2" charset="2"/>
              </a:rPr>
              <a:t> fouten maken mag</a:t>
            </a:r>
            <a:endParaRPr lang="nl-NL" dirty="0"/>
          </a:p>
          <a:p>
            <a:r>
              <a:rPr lang="nl-NL" dirty="0"/>
              <a:t>Manager eerlijk naar wethouder: niet alle wensen zijn realiseerbaar</a:t>
            </a:r>
          </a:p>
          <a:p>
            <a:r>
              <a:rPr lang="nl-NL" dirty="0"/>
              <a:t>Wethouder eerlijk naar gemeenteraad: niet alle ambities zijn reëel</a:t>
            </a:r>
          </a:p>
          <a:p>
            <a:r>
              <a:rPr lang="nl-NL" dirty="0"/>
              <a:t>We willen wel naar buiten, maar durven we eerlijk en kwetsbaar te zijn? Gaan we het ook doen?  </a:t>
            </a:r>
          </a:p>
          <a:p>
            <a:endParaRPr lang="nl-NL" dirty="0"/>
          </a:p>
          <a:p>
            <a:r>
              <a:rPr lang="nl-NL" dirty="0"/>
              <a:t>Bovenstaande punten met medewerkers en managers bespreken</a:t>
            </a:r>
          </a:p>
        </p:txBody>
      </p:sp>
      <p:pic>
        <p:nvPicPr>
          <p:cNvPr id="4098" name="Picture 2" descr="Hoe vernieuwen gemeenten de cliënten- en burgerparticipatie? | Movisie">
            <a:extLst>
              <a:ext uri="{FF2B5EF4-FFF2-40B4-BE49-F238E27FC236}">
                <a16:creationId xmlns:a16="http://schemas.microsoft.com/office/drawing/2014/main" id="{4F145E5E-26BF-4579-B1AF-50027DD21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39" y="4638908"/>
            <a:ext cx="3412934" cy="167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730438"/>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0</TotalTime>
  <Words>1612</Words>
  <Application>Microsoft Office PowerPoint</Application>
  <PresentationFormat>Breedbeeld</PresentationFormat>
  <Paragraphs>160</Paragraphs>
  <Slides>21</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Gill Sans MT</vt:lpstr>
      <vt:lpstr>Open Sans</vt:lpstr>
      <vt:lpstr>Wingdings</vt:lpstr>
      <vt:lpstr>Galerie</vt:lpstr>
      <vt:lpstr>Burgerparticipatie </vt:lpstr>
      <vt:lpstr>Tafel 1 raadplegen  grootschalige projecten</vt:lpstr>
      <vt:lpstr>raadplegen van inwoners blijkt moeilijk. Waarom? </vt:lpstr>
      <vt:lpstr>Hoe komt dat tot uiting?  Twee stadia</vt:lpstr>
      <vt:lpstr>vandaar de  volgende stellingen</vt:lpstr>
      <vt:lpstr>Wij hebben voor u:</vt:lpstr>
      <vt:lpstr>in de volgende dia’s worden de stellingen toegelicht</vt:lpstr>
      <vt:lpstr>suggesties oplossingen  1. rol van de gemeente</vt:lpstr>
      <vt:lpstr>suggesties oplossingen  2. cultuur / houding  het gaat om mensen!</vt:lpstr>
      <vt:lpstr>suggesties oplossingen  3. organisatorisch</vt:lpstr>
      <vt:lpstr>suggesties oplossingen  4. communicatie</vt:lpstr>
      <vt:lpstr>Overige suggesties</vt:lpstr>
      <vt:lpstr>Participeren </vt:lpstr>
      <vt:lpstr>Participatieleidraad (puntsgewijs) </vt:lpstr>
      <vt:lpstr>Participatieleidraad 1, 2, 3</vt:lpstr>
      <vt:lpstr>Participatieleidraad 4</vt:lpstr>
      <vt:lpstr>Participatieleidraad 5</vt:lpstr>
      <vt:lpstr>Rollen en vormen van participatie</vt:lpstr>
      <vt:lpstr>Vormen van participatie</vt:lpstr>
      <vt:lpstr>Het – Wij – ik </vt:lpstr>
      <vt:lpstr>toegift-stellingen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Burgerparticipatie</dc:title>
  <dc:creator>Willem Bertels</dc:creator>
  <cp:lastModifiedBy>Willem Bertels</cp:lastModifiedBy>
  <cp:revision>8</cp:revision>
  <dcterms:created xsi:type="dcterms:W3CDTF">2021-03-17T10:51:12Z</dcterms:created>
  <dcterms:modified xsi:type="dcterms:W3CDTF">2021-03-25T21:41:30Z</dcterms:modified>
</cp:coreProperties>
</file>