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95" r:id="rId2"/>
    <p:sldId id="298" r:id="rId3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94" userDrawn="1">
          <p15:clr>
            <a:srgbClr val="A4A3A4"/>
          </p15:clr>
        </p15:guide>
        <p15:guide id="2" orient="horz" pos="3249" userDrawn="1">
          <p15:clr>
            <a:srgbClr val="A4A3A4"/>
          </p15:clr>
        </p15:guide>
        <p15:guide id="3" pos="4339" userDrawn="1">
          <p15:clr>
            <a:srgbClr val="A4A3A4"/>
          </p15:clr>
        </p15:guide>
        <p15:guide id="4" pos="277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562" autoAdjust="0"/>
    <p:restoredTop sz="86364"/>
  </p:normalViewPr>
  <p:slideViewPr>
    <p:cSldViewPr snapToGrid="0" snapToObjects="1">
      <p:cViewPr varScale="1">
        <p:scale>
          <a:sx n="114" d="100"/>
          <a:sy n="114" d="100"/>
        </p:scale>
        <p:origin x="114" y="114"/>
      </p:cViewPr>
      <p:guideLst>
        <p:guide orient="horz" pos="1094"/>
        <p:guide orient="horz" pos="3249"/>
        <p:guide pos="4339"/>
        <p:guide pos="277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20" d="100"/>
          <a:sy n="120" d="100"/>
        </p:scale>
        <p:origin x="4584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>
            <a:extLst>
              <a:ext uri="{FF2B5EF4-FFF2-40B4-BE49-F238E27FC236}">
                <a16:creationId xmlns:a16="http://schemas.microsoft.com/office/drawing/2014/main" id="{9ADC1619-BAF6-934C-94A3-7581DC166C1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CAFAC69A-223F-CC4B-A4C0-3A1D58F40B4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F99FCD-AF12-6C47-B4E0-BAB6DBC372D3}" type="datetimeFigureOut">
              <a:rPr lang="nl-NL" smtClean="0"/>
              <a:t>26-3-2021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0BB5C71F-E02A-9B40-9B04-FC5F568E481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4D46D061-F7B9-464F-A8FD-CC96D19B07F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EE9A45-7654-E947-9F07-E9C4BAB0D83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712010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392258-46C2-5148-8FE1-BCA5FC0FD62A}" type="datetimeFigureOut">
              <a:rPr lang="nl-NL" smtClean="0"/>
              <a:t>26-3-2021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5837A5-475F-C946-A351-66B9F5A1C9F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652788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jdelijke aanduiding voor afbeelding 14">
            <a:extLst>
              <a:ext uri="{FF2B5EF4-FFF2-40B4-BE49-F238E27FC236}">
                <a16:creationId xmlns:a16="http://schemas.microsoft.com/office/drawing/2014/main" id="{C7C18D5A-4FE4-F04B-82D8-4A6C4266F49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1317288" cy="6858000"/>
          </a:xfrm>
        </p:spPr>
        <p:txBody>
          <a:bodyPr/>
          <a:lstStyle/>
          <a:p>
            <a:r>
              <a:rPr lang="nl-NL" smtClean="0"/>
              <a:t>Klik op het pictogram als u een afbeelding wilt toevoegen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343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FF42AC7-D049-F842-BD94-BDADAA7163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1475" y="1341438"/>
            <a:ext cx="10512425" cy="1848330"/>
          </a:xfrm>
        </p:spPr>
        <p:txBody>
          <a:bodyPr anchor="b"/>
          <a:lstStyle>
            <a:lvl1pPr algn="l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AAF26F9-A17C-5C4F-A1FF-1E6FC18032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1475" y="3602037"/>
            <a:ext cx="10512425" cy="2814631"/>
          </a:xfrm>
        </p:spPr>
        <p:txBody>
          <a:bodyPr/>
          <a:lstStyle>
            <a:lvl1pPr marL="0" indent="0" algn="l">
              <a:lnSpc>
                <a:spcPct val="100000"/>
              </a:lnSpc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 dirty="0"/>
          </a:p>
        </p:txBody>
      </p:sp>
      <p:sp>
        <p:nvSpPr>
          <p:cNvPr id="12" name="Tijdelijke aanduiding voor datum 11">
            <a:extLst>
              <a:ext uri="{FF2B5EF4-FFF2-40B4-BE49-F238E27FC236}">
                <a16:creationId xmlns:a16="http://schemas.microsoft.com/office/drawing/2014/main" id="{3810D15C-011F-8D49-AB84-A55F6FCF117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158163" y="6416675"/>
            <a:ext cx="2225189" cy="365125"/>
          </a:xfrm>
        </p:spPr>
        <p:txBody>
          <a:bodyPr/>
          <a:lstStyle/>
          <a:p>
            <a:fld id="{3EEA3F77-D1B7-C74B-BD80-814D9B76DADE}" type="datetime3">
              <a:rPr lang="nl-NL" smtClean="0"/>
              <a:t>26/3/21</a:t>
            </a:fld>
            <a:endParaRPr lang="nl-NL" dirty="0"/>
          </a:p>
        </p:txBody>
      </p:sp>
      <p:sp>
        <p:nvSpPr>
          <p:cNvPr id="14" name="Tijdelijke aanduiding voor dianummer 13">
            <a:extLst>
              <a:ext uri="{FF2B5EF4-FFF2-40B4-BE49-F238E27FC236}">
                <a16:creationId xmlns:a16="http://schemas.microsoft.com/office/drawing/2014/main" id="{10CA6F0C-E366-844C-8C9D-450FCDFBB5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44899" y="6416675"/>
            <a:ext cx="439001" cy="365125"/>
          </a:xfrm>
        </p:spPr>
        <p:txBody>
          <a:bodyPr/>
          <a:lstStyle/>
          <a:p>
            <a:fld id="{C6525A67-433A-144D-8A11-F8188CB806B6}" type="slidenum">
              <a:rPr lang="nl-NL" smtClean="0"/>
              <a:pPr/>
              <a:t>‹nr.›</a:t>
            </a:fld>
            <a:endParaRPr lang="nl-NL" dirty="0"/>
          </a:p>
        </p:txBody>
      </p:sp>
      <p:cxnSp>
        <p:nvCxnSpPr>
          <p:cNvPr id="15" name="Rechte verbindingslijn 14">
            <a:extLst>
              <a:ext uri="{FF2B5EF4-FFF2-40B4-BE49-F238E27FC236}">
                <a16:creationId xmlns:a16="http://schemas.microsoft.com/office/drawing/2014/main" id="{53151024-7BC6-E94C-A5E6-395FBF33071E}"/>
              </a:ext>
            </a:extLst>
          </p:cNvPr>
          <p:cNvCxnSpPr>
            <a:cxnSpLocks/>
          </p:cNvCxnSpPr>
          <p:nvPr userDrawn="1"/>
        </p:nvCxnSpPr>
        <p:spPr>
          <a:xfrm>
            <a:off x="457200" y="3382371"/>
            <a:ext cx="10426700" cy="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444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afbeelding 2">
            <a:extLst>
              <a:ext uri="{FF2B5EF4-FFF2-40B4-BE49-F238E27FC236}">
                <a16:creationId xmlns:a16="http://schemas.microsoft.com/office/drawing/2014/main" id="{2C96FE3A-9609-1149-8D80-1A38A24CFEC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015947" y="0"/>
            <a:ext cx="6301341" cy="6858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nl-NL" dirty="0"/>
          </a:p>
        </p:txBody>
      </p:sp>
      <p:sp>
        <p:nvSpPr>
          <p:cNvPr id="7" name="Titel 1">
            <a:extLst>
              <a:ext uri="{FF2B5EF4-FFF2-40B4-BE49-F238E27FC236}">
                <a16:creationId xmlns:a16="http://schemas.microsoft.com/office/drawing/2014/main" id="{E06973EF-69B4-BE4B-85EA-778BD3C4D1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1476" y="1206688"/>
            <a:ext cx="4180646" cy="3539249"/>
          </a:xfrm>
        </p:spPr>
        <p:txBody>
          <a:bodyPr anchor="b"/>
          <a:lstStyle>
            <a:lvl1pPr algn="l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94232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5D216F5-4942-9647-B513-EB59350571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B753D86-4E77-AD4C-B695-BD238DE691FE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2pPr marL="200025" indent="-200025">
              <a:lnSpc>
                <a:spcPct val="100000"/>
              </a:lnSpc>
              <a:tabLst/>
              <a:defRPr/>
            </a:lvl2pPr>
            <a:lvl3pPr marL="454025" indent="-222250">
              <a:lnSpc>
                <a:spcPct val="100000"/>
              </a:lnSpc>
              <a:tabLst/>
              <a:defRPr/>
            </a:lvl3pPr>
            <a:lvl4pPr marL="676275" indent="-222250">
              <a:lnSpc>
                <a:spcPct val="100000"/>
              </a:lnSpc>
              <a:tabLst/>
              <a:defRPr/>
            </a:lvl4pPr>
            <a:lvl5pPr marL="898525" indent="-222250">
              <a:lnSpc>
                <a:spcPct val="100000"/>
              </a:lnSpc>
              <a:buClr>
                <a:schemeClr val="accent2"/>
              </a:buClr>
              <a:tabLst/>
              <a:defRPr/>
            </a:lvl5pPr>
          </a:lstStyle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</p:txBody>
      </p:sp>
      <p:sp>
        <p:nvSpPr>
          <p:cNvPr id="11" name="Tijdelijke aanduiding voor dianummer 5">
            <a:extLst>
              <a:ext uri="{FF2B5EF4-FFF2-40B4-BE49-F238E27FC236}">
                <a16:creationId xmlns:a16="http://schemas.microsoft.com/office/drawing/2014/main" id="{0359AE28-208D-F54C-BBA4-7B360C59AB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444899" y="6411679"/>
            <a:ext cx="4390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accent1"/>
                </a:solidFill>
              </a:defRPr>
            </a:lvl1pPr>
          </a:lstStyle>
          <a:p>
            <a:fld id="{C6525A67-433A-144D-8A11-F8188CB806B6}" type="slidenum">
              <a:rPr lang="nl-NL" smtClean="0"/>
              <a:pPr/>
              <a:t>‹nr.›</a:t>
            </a:fld>
            <a:endParaRPr lang="nl-NL" dirty="0"/>
          </a:p>
        </p:txBody>
      </p:sp>
      <p:cxnSp>
        <p:nvCxnSpPr>
          <p:cNvPr id="12" name="Rechte verbindingslijn 11">
            <a:extLst>
              <a:ext uri="{FF2B5EF4-FFF2-40B4-BE49-F238E27FC236}">
                <a16:creationId xmlns:a16="http://schemas.microsoft.com/office/drawing/2014/main" id="{57ED8821-9F89-1447-A0E8-23357266CF01}"/>
              </a:ext>
            </a:extLst>
          </p:cNvPr>
          <p:cNvCxnSpPr>
            <a:cxnSpLocks/>
          </p:cNvCxnSpPr>
          <p:nvPr userDrawn="1"/>
        </p:nvCxnSpPr>
        <p:spPr>
          <a:xfrm>
            <a:off x="371475" y="1651233"/>
            <a:ext cx="10512425" cy="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jdelijke aanduiding voor datum 3">
            <a:extLst>
              <a:ext uri="{FF2B5EF4-FFF2-40B4-BE49-F238E27FC236}">
                <a16:creationId xmlns:a16="http://schemas.microsoft.com/office/drawing/2014/main" id="{80172678-C968-B14E-B9B0-944AA95BC5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158163" y="6411679"/>
            <a:ext cx="22251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844EF63-0FDF-734A-83B3-D698E3CBA27B}" type="datetime3">
              <a:rPr lang="nl-NL" smtClean="0"/>
              <a:pPr/>
              <a:t>26/3/21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01213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1816E1-000E-8A4E-AEFF-E543BE87B2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D1CC363-66CB-104F-AF7E-59FB0A350D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71475" y="1825624"/>
            <a:ext cx="5153025" cy="4591050"/>
          </a:xfrm>
        </p:spPr>
        <p:txBody>
          <a:bodyPr/>
          <a:lstStyle>
            <a:lvl1pPr marL="342900" indent="-3429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•"/>
              <a:defRPr sz="2200"/>
            </a:lvl1pPr>
            <a:lvl2pPr marL="609600" indent="-3429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•"/>
              <a:defRPr/>
            </a:lvl2pPr>
            <a:lvl3pPr marL="806450" indent="-28575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•"/>
              <a:defRPr/>
            </a:lvl3pPr>
            <a:lvl4pPr marL="1073150" indent="-28575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•"/>
              <a:defRPr/>
            </a:lvl4pPr>
            <a:lvl5pPr>
              <a:lnSpc>
                <a:spcPct val="100000"/>
              </a:lnSpc>
              <a:buClr>
                <a:schemeClr val="accent2"/>
              </a:buClr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177649CF-6E50-6B42-B68C-C66934E783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30877" y="1825624"/>
            <a:ext cx="5153024" cy="4591050"/>
          </a:xfrm>
        </p:spPr>
        <p:txBody>
          <a:bodyPr/>
          <a:lstStyle>
            <a:lvl1pPr>
              <a:lnSpc>
                <a:spcPct val="100000"/>
              </a:lnSpc>
              <a:buClr>
                <a:schemeClr val="tx2"/>
              </a:buClr>
              <a:defRPr sz="2200"/>
            </a:lvl1pPr>
            <a:lvl2pPr>
              <a:lnSpc>
                <a:spcPct val="100000"/>
              </a:lnSpc>
              <a:buClr>
                <a:schemeClr val="tx2"/>
              </a:buClr>
              <a:defRPr/>
            </a:lvl2pPr>
            <a:lvl3pPr>
              <a:lnSpc>
                <a:spcPct val="100000"/>
              </a:lnSpc>
              <a:buClr>
                <a:schemeClr val="tx2"/>
              </a:buClr>
              <a:defRPr/>
            </a:lvl3pPr>
            <a:lvl4pPr>
              <a:lnSpc>
                <a:spcPct val="100000"/>
              </a:lnSpc>
              <a:buClr>
                <a:schemeClr val="tx2"/>
              </a:buClr>
              <a:defRPr/>
            </a:lvl4pPr>
            <a:lvl5pPr>
              <a:lnSpc>
                <a:spcPct val="100000"/>
              </a:lnSpc>
              <a:buClr>
                <a:schemeClr val="accent2"/>
              </a:buClr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</p:txBody>
      </p:sp>
      <p:sp>
        <p:nvSpPr>
          <p:cNvPr id="9" name="Tijdelijke aanduiding voor dianummer 5">
            <a:extLst>
              <a:ext uri="{FF2B5EF4-FFF2-40B4-BE49-F238E27FC236}">
                <a16:creationId xmlns:a16="http://schemas.microsoft.com/office/drawing/2014/main" id="{502AFBE7-5249-7A4B-85AD-B226DE0ECE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444899" y="6416675"/>
            <a:ext cx="4390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accent1"/>
                </a:solidFill>
              </a:defRPr>
            </a:lvl1pPr>
          </a:lstStyle>
          <a:p>
            <a:fld id="{C6525A67-433A-144D-8A11-F8188CB806B6}" type="slidenum">
              <a:rPr lang="nl-NL" smtClean="0"/>
              <a:pPr/>
              <a:t>‹nr.›</a:t>
            </a:fld>
            <a:endParaRPr lang="nl-NL" dirty="0"/>
          </a:p>
        </p:txBody>
      </p:sp>
      <p:cxnSp>
        <p:nvCxnSpPr>
          <p:cNvPr id="10" name="Rechte verbindingslijn 9">
            <a:extLst>
              <a:ext uri="{FF2B5EF4-FFF2-40B4-BE49-F238E27FC236}">
                <a16:creationId xmlns:a16="http://schemas.microsoft.com/office/drawing/2014/main" id="{6D37A449-7FCA-E84F-AEB4-0459BF3F70A7}"/>
              </a:ext>
            </a:extLst>
          </p:cNvPr>
          <p:cNvCxnSpPr>
            <a:cxnSpLocks/>
          </p:cNvCxnSpPr>
          <p:nvPr userDrawn="1"/>
        </p:nvCxnSpPr>
        <p:spPr>
          <a:xfrm>
            <a:off x="371475" y="1651233"/>
            <a:ext cx="10512425" cy="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jdelijke aanduiding voor datum 3">
            <a:extLst>
              <a:ext uri="{FF2B5EF4-FFF2-40B4-BE49-F238E27FC236}">
                <a16:creationId xmlns:a16="http://schemas.microsoft.com/office/drawing/2014/main" id="{B3E78578-89B6-FF4A-A124-F315F24FA4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158163" y="6416675"/>
            <a:ext cx="22251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844EF63-0FDF-734A-83B3-D698E3CBA27B}" type="datetime3">
              <a:rPr lang="nl-NL" smtClean="0"/>
              <a:pPr/>
              <a:t>26/3/21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43588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3D6E587-2264-AD48-B8D8-59FDB12572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71476" y="1681163"/>
            <a:ext cx="56261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9B1320B-5BE2-7145-976C-5DBA5135B9B3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371476" y="2505075"/>
            <a:ext cx="5626100" cy="3911600"/>
          </a:xfrm>
        </p:spPr>
        <p:txBody>
          <a:bodyPr/>
          <a:lstStyle>
            <a:lvl2pPr marL="200025" indent="-200025">
              <a:lnSpc>
                <a:spcPct val="100000"/>
              </a:lnSpc>
              <a:buClr>
                <a:schemeClr val="tx2"/>
              </a:buClr>
              <a:tabLst/>
              <a:defRPr/>
            </a:lvl2pPr>
            <a:lvl3pPr>
              <a:lnSpc>
                <a:spcPct val="100000"/>
              </a:lnSpc>
              <a:buClr>
                <a:schemeClr val="tx2"/>
              </a:buClr>
              <a:defRPr/>
            </a:lvl3pPr>
            <a:lvl4pPr>
              <a:lnSpc>
                <a:spcPct val="100000"/>
              </a:lnSpc>
              <a:buClr>
                <a:schemeClr val="tx2"/>
              </a:buClr>
              <a:defRPr/>
            </a:lvl4pPr>
            <a:lvl5pPr>
              <a:lnSpc>
                <a:spcPct val="100000"/>
              </a:lnSpc>
              <a:buClr>
                <a:schemeClr val="tx2"/>
              </a:buClr>
              <a:defRPr/>
            </a:lvl5pPr>
          </a:lstStyle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F8A16794-D324-8840-BEC8-5A3CA1E1CD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47117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CBBE768B-21AA-4C48-AF6D-0A1278BE5F29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172200" y="2505074"/>
            <a:ext cx="4711700" cy="3911601"/>
          </a:xfrm>
        </p:spPr>
        <p:txBody>
          <a:bodyPr/>
          <a:lstStyle>
            <a:lvl2pPr marL="200025" indent="-200025">
              <a:lnSpc>
                <a:spcPct val="100000"/>
              </a:lnSpc>
              <a:buClr>
                <a:schemeClr val="tx2"/>
              </a:buClr>
              <a:tabLst/>
              <a:defRPr/>
            </a:lvl2pPr>
            <a:lvl3pPr>
              <a:lnSpc>
                <a:spcPct val="100000"/>
              </a:lnSpc>
              <a:buClr>
                <a:schemeClr val="tx2"/>
              </a:buClr>
              <a:defRPr/>
            </a:lvl3pPr>
            <a:lvl4pPr>
              <a:lnSpc>
                <a:spcPct val="100000"/>
              </a:lnSpc>
              <a:buClr>
                <a:schemeClr val="tx2"/>
              </a:buClr>
              <a:defRPr/>
            </a:lvl4pPr>
            <a:lvl5pPr>
              <a:lnSpc>
                <a:spcPct val="100000"/>
              </a:lnSpc>
              <a:buClr>
                <a:schemeClr val="tx2"/>
              </a:buClr>
              <a:defRPr/>
            </a:lvl5pPr>
          </a:lstStyle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10" name="Tijdelijke aanduiding voor titel 1">
            <a:extLst>
              <a:ext uri="{FF2B5EF4-FFF2-40B4-BE49-F238E27FC236}">
                <a16:creationId xmlns:a16="http://schemas.microsoft.com/office/drawing/2014/main" id="{E9CFF0A5-EE64-584F-B487-930279BC92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368299"/>
            <a:ext cx="10512425" cy="113030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12" name="Tijdelijke aanduiding voor dianummer 5">
            <a:extLst>
              <a:ext uri="{FF2B5EF4-FFF2-40B4-BE49-F238E27FC236}">
                <a16:creationId xmlns:a16="http://schemas.microsoft.com/office/drawing/2014/main" id="{0FABDEDA-CBEB-BA40-965A-F371F39BCE23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10444899" y="6416675"/>
            <a:ext cx="4390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accent1"/>
                </a:solidFill>
              </a:defRPr>
            </a:lvl1pPr>
          </a:lstStyle>
          <a:p>
            <a:fld id="{C6525A67-433A-144D-8A11-F8188CB806B6}" type="slidenum">
              <a:rPr lang="nl-NL" smtClean="0"/>
              <a:pPr/>
              <a:t>‹nr.›</a:t>
            </a:fld>
            <a:endParaRPr lang="nl-NL" dirty="0"/>
          </a:p>
        </p:txBody>
      </p:sp>
      <p:cxnSp>
        <p:nvCxnSpPr>
          <p:cNvPr id="13" name="Rechte verbindingslijn 12">
            <a:extLst>
              <a:ext uri="{FF2B5EF4-FFF2-40B4-BE49-F238E27FC236}">
                <a16:creationId xmlns:a16="http://schemas.microsoft.com/office/drawing/2014/main" id="{345AD7F6-192B-4245-AE1D-B33F9683397F}"/>
              </a:ext>
            </a:extLst>
          </p:cNvPr>
          <p:cNvCxnSpPr>
            <a:cxnSpLocks/>
          </p:cNvCxnSpPr>
          <p:nvPr userDrawn="1"/>
        </p:nvCxnSpPr>
        <p:spPr>
          <a:xfrm>
            <a:off x="371475" y="1502371"/>
            <a:ext cx="10512425" cy="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jdelijke aanduiding voor datum 3">
            <a:extLst>
              <a:ext uri="{FF2B5EF4-FFF2-40B4-BE49-F238E27FC236}">
                <a16:creationId xmlns:a16="http://schemas.microsoft.com/office/drawing/2014/main" id="{D0EC439E-9C24-A647-BC37-894FEEB17C5F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8158163" y="6416675"/>
            <a:ext cx="22251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844EF63-0FDF-734A-83B3-D698E3CBA27B}" type="datetime3">
              <a:rPr lang="nl-NL" smtClean="0"/>
              <a:pPr/>
              <a:t>26/3/21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89146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F5FB923-9910-B64E-857E-B5A4709B5C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7" name="Tijdelijke aanduiding voor dianummer 5">
            <a:extLst>
              <a:ext uri="{FF2B5EF4-FFF2-40B4-BE49-F238E27FC236}">
                <a16:creationId xmlns:a16="http://schemas.microsoft.com/office/drawing/2014/main" id="{0BF67AC0-6231-ED4C-B900-507E53D28E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444899" y="6416675"/>
            <a:ext cx="4390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accent1"/>
                </a:solidFill>
              </a:defRPr>
            </a:lvl1pPr>
          </a:lstStyle>
          <a:p>
            <a:fld id="{C6525A67-433A-144D-8A11-F8188CB806B6}" type="slidenum">
              <a:rPr lang="nl-NL" smtClean="0"/>
              <a:pPr/>
              <a:t>‹nr.›</a:t>
            </a:fld>
            <a:endParaRPr lang="nl-NL" dirty="0"/>
          </a:p>
        </p:txBody>
      </p:sp>
      <p:cxnSp>
        <p:nvCxnSpPr>
          <p:cNvPr id="8" name="Rechte verbindingslijn 7">
            <a:extLst>
              <a:ext uri="{FF2B5EF4-FFF2-40B4-BE49-F238E27FC236}">
                <a16:creationId xmlns:a16="http://schemas.microsoft.com/office/drawing/2014/main" id="{05BB2EE0-D6DF-C041-8065-66BFCB05330A}"/>
              </a:ext>
            </a:extLst>
          </p:cNvPr>
          <p:cNvCxnSpPr>
            <a:cxnSpLocks/>
          </p:cNvCxnSpPr>
          <p:nvPr userDrawn="1"/>
        </p:nvCxnSpPr>
        <p:spPr>
          <a:xfrm>
            <a:off x="371475" y="1502371"/>
            <a:ext cx="10512425" cy="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jdelijke aanduiding voor datum 3">
            <a:extLst>
              <a:ext uri="{FF2B5EF4-FFF2-40B4-BE49-F238E27FC236}">
                <a16:creationId xmlns:a16="http://schemas.microsoft.com/office/drawing/2014/main" id="{EAFC5F40-3E73-EF41-90C2-8BF902D7578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158163" y="6416675"/>
            <a:ext cx="22251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844EF63-0FDF-734A-83B3-D698E3CBA27B}" type="datetime3">
              <a:rPr lang="nl-NL" smtClean="0"/>
              <a:pPr/>
              <a:t>26/3/21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61041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171EC63-658D-B14E-BD18-FA159EA8AF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29200" y="368300"/>
            <a:ext cx="5854700" cy="6048369"/>
          </a:xfrm>
        </p:spPr>
        <p:txBody>
          <a:bodyPr/>
          <a:lstStyle>
            <a:lvl1pPr>
              <a:lnSpc>
                <a:spcPct val="100000"/>
              </a:lnSpc>
              <a:buClr>
                <a:schemeClr val="tx2"/>
              </a:buClr>
              <a:defRPr sz="3200"/>
            </a:lvl1pPr>
            <a:lvl2pPr>
              <a:lnSpc>
                <a:spcPct val="100000"/>
              </a:lnSpc>
              <a:buClr>
                <a:schemeClr val="tx2"/>
              </a:buClr>
              <a:defRPr sz="2800"/>
            </a:lvl2pPr>
            <a:lvl3pPr>
              <a:lnSpc>
                <a:spcPct val="100000"/>
              </a:lnSpc>
              <a:buClr>
                <a:schemeClr val="tx2"/>
              </a:buClr>
              <a:defRPr sz="2400"/>
            </a:lvl3pPr>
            <a:lvl4pPr>
              <a:lnSpc>
                <a:spcPct val="100000"/>
              </a:lnSpc>
              <a:buClr>
                <a:schemeClr val="tx2"/>
              </a:buClr>
              <a:defRPr sz="2000"/>
            </a:lvl4pPr>
            <a:lvl5pPr>
              <a:lnSpc>
                <a:spcPct val="100000"/>
              </a:lnSpc>
              <a:buClr>
                <a:schemeClr val="tx2"/>
              </a:buCl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sp>
        <p:nvSpPr>
          <p:cNvPr id="8" name="Titel 1">
            <a:extLst>
              <a:ext uri="{FF2B5EF4-FFF2-40B4-BE49-F238E27FC236}">
                <a16:creationId xmlns:a16="http://schemas.microsoft.com/office/drawing/2014/main" id="{59062D67-9B89-F447-A07E-5C364BB2AC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6" y="368301"/>
            <a:ext cx="4400550" cy="973137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9" name="Tijdelijke aanduiding voor tekst 3">
            <a:extLst>
              <a:ext uri="{FF2B5EF4-FFF2-40B4-BE49-F238E27FC236}">
                <a16:creationId xmlns:a16="http://schemas.microsoft.com/office/drawing/2014/main" id="{6C8AAED4-A4D9-9942-88B9-D0717C1083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71476" y="1536699"/>
            <a:ext cx="4400550" cy="4879973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11" name="Tijdelijke aanduiding voor dianummer 5">
            <a:extLst>
              <a:ext uri="{FF2B5EF4-FFF2-40B4-BE49-F238E27FC236}">
                <a16:creationId xmlns:a16="http://schemas.microsoft.com/office/drawing/2014/main" id="{B2970247-E76C-3443-BBA5-EBFA042F53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444899" y="6416675"/>
            <a:ext cx="4390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accent1"/>
                </a:solidFill>
              </a:defRPr>
            </a:lvl1pPr>
          </a:lstStyle>
          <a:p>
            <a:fld id="{C6525A67-433A-144D-8A11-F8188CB806B6}" type="slidenum">
              <a:rPr lang="nl-NL" smtClean="0"/>
              <a:pPr/>
              <a:t>‹nr.›</a:t>
            </a:fld>
            <a:endParaRPr lang="nl-NL" dirty="0"/>
          </a:p>
        </p:txBody>
      </p:sp>
      <p:cxnSp>
        <p:nvCxnSpPr>
          <p:cNvPr id="13" name="Rechte verbindingslijn 12">
            <a:extLst>
              <a:ext uri="{FF2B5EF4-FFF2-40B4-BE49-F238E27FC236}">
                <a16:creationId xmlns:a16="http://schemas.microsoft.com/office/drawing/2014/main" id="{7A3F4487-B97E-4243-A4B5-EF8656D5B744}"/>
              </a:ext>
            </a:extLst>
          </p:cNvPr>
          <p:cNvCxnSpPr>
            <a:cxnSpLocks/>
          </p:cNvCxnSpPr>
          <p:nvPr userDrawn="1"/>
        </p:nvCxnSpPr>
        <p:spPr>
          <a:xfrm>
            <a:off x="371475" y="1450947"/>
            <a:ext cx="4400551" cy="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jdelijke aanduiding voor datum 3">
            <a:extLst>
              <a:ext uri="{FF2B5EF4-FFF2-40B4-BE49-F238E27FC236}">
                <a16:creationId xmlns:a16="http://schemas.microsoft.com/office/drawing/2014/main" id="{72738C1E-17FE-B247-80EA-FCE8ED0DF05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158163" y="6416675"/>
            <a:ext cx="22251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844EF63-0FDF-734A-83B3-D698E3CBA27B}" type="datetime3">
              <a:rPr lang="nl-NL" smtClean="0"/>
              <a:pPr/>
              <a:t>26/3/21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31417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1C16439-4FCC-0F4F-A6DB-761FF0A1BA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6" y="368301"/>
            <a:ext cx="4400550" cy="973137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3C5119E2-61DB-AF48-A7AF-A2CAE6231FF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368300"/>
            <a:ext cx="5700712" cy="604837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B36D16C0-D154-4545-BDC0-14115C92A3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71476" y="1536699"/>
            <a:ext cx="4400550" cy="487996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9" name="Tijdelijke aanduiding voor dianummer 5">
            <a:extLst>
              <a:ext uri="{FF2B5EF4-FFF2-40B4-BE49-F238E27FC236}">
                <a16:creationId xmlns:a16="http://schemas.microsoft.com/office/drawing/2014/main" id="{E59112F5-9CEC-4544-8399-06A1DB593A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444899" y="6416675"/>
            <a:ext cx="4390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accent1"/>
                </a:solidFill>
              </a:defRPr>
            </a:lvl1pPr>
          </a:lstStyle>
          <a:p>
            <a:fld id="{C6525A67-433A-144D-8A11-F8188CB806B6}" type="slidenum">
              <a:rPr lang="nl-NL" smtClean="0"/>
              <a:pPr/>
              <a:t>‹nr.›</a:t>
            </a:fld>
            <a:endParaRPr lang="nl-NL" dirty="0"/>
          </a:p>
        </p:txBody>
      </p:sp>
      <p:cxnSp>
        <p:nvCxnSpPr>
          <p:cNvPr id="10" name="Rechte verbindingslijn 9">
            <a:extLst>
              <a:ext uri="{FF2B5EF4-FFF2-40B4-BE49-F238E27FC236}">
                <a16:creationId xmlns:a16="http://schemas.microsoft.com/office/drawing/2014/main" id="{360834C2-D7FF-B649-97A7-F5359A800DAD}"/>
              </a:ext>
            </a:extLst>
          </p:cNvPr>
          <p:cNvCxnSpPr>
            <a:cxnSpLocks/>
          </p:cNvCxnSpPr>
          <p:nvPr userDrawn="1"/>
        </p:nvCxnSpPr>
        <p:spPr>
          <a:xfrm>
            <a:off x="371475" y="1450947"/>
            <a:ext cx="4400551" cy="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jdelijke aanduiding voor datum 3">
            <a:extLst>
              <a:ext uri="{FF2B5EF4-FFF2-40B4-BE49-F238E27FC236}">
                <a16:creationId xmlns:a16="http://schemas.microsoft.com/office/drawing/2014/main" id="{419E2D81-4530-6643-9E3A-6847B999E74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158163" y="6416675"/>
            <a:ext cx="22251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844EF63-0FDF-734A-83B3-D698E3CBA27B}" type="datetime3">
              <a:rPr lang="nl-NL" smtClean="0"/>
              <a:pPr/>
              <a:t>26/3/21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7330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emf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23048FBB-AF8D-FD48-A15B-58748CAC88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404813"/>
            <a:ext cx="10512425" cy="109378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nl-NL" dirty="0"/>
              <a:t>Klik om stijl te bewerken</a:t>
            </a:r>
            <a:br>
              <a:rPr lang="nl-NL" dirty="0"/>
            </a:br>
            <a:r>
              <a:rPr lang="nl-NL" dirty="0"/>
              <a:t>voor de titel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F6FF5B27-E814-DE45-B091-2AC7D6BAF8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71475" y="1825625"/>
            <a:ext cx="10512425" cy="45910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/>
              <a:t>Klikken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4E13626-6878-8840-BF40-163C90F491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158163" y="6416675"/>
            <a:ext cx="22251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844EF63-0FDF-734A-83B3-D698E3CBA27B}" type="datetime3">
              <a:rPr lang="nl-NL" smtClean="0"/>
              <a:pPr/>
              <a:t>26/3/21</a:t>
            </a:fld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5C24F05-019C-6843-82AB-7094251C0A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444899" y="6416675"/>
            <a:ext cx="4390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accent1"/>
                </a:solidFill>
              </a:defRPr>
            </a:lvl1pPr>
          </a:lstStyle>
          <a:p>
            <a:fld id="{C6525A67-433A-144D-8A11-F8188CB806B6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16" name="Rechthoek 15">
            <a:extLst>
              <a:ext uri="{FF2B5EF4-FFF2-40B4-BE49-F238E27FC236}">
                <a16:creationId xmlns:a16="http://schemas.microsoft.com/office/drawing/2014/main" id="{5F53D84B-A4EB-6847-89D4-748F5A98D69F}"/>
              </a:ext>
            </a:extLst>
          </p:cNvPr>
          <p:cNvSpPr/>
          <p:nvPr userDrawn="1"/>
        </p:nvSpPr>
        <p:spPr>
          <a:xfrm>
            <a:off x="11317288" y="0"/>
            <a:ext cx="874712" cy="6857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170F1677-193A-4849-8F86-A9A19886EFD2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11522173" y="407094"/>
            <a:ext cx="448154" cy="1842758"/>
          </a:xfrm>
          <a:prstGeom prst="rect">
            <a:avLst/>
          </a:prstGeom>
        </p:spPr>
      </p:pic>
      <p:pic>
        <p:nvPicPr>
          <p:cNvPr id="11" name="Afbeelding 10">
            <a:extLst>
              <a:ext uri="{FF2B5EF4-FFF2-40B4-BE49-F238E27FC236}">
                <a16:creationId xmlns:a16="http://schemas.microsoft.com/office/drawing/2014/main" id="{36F8F2E3-A60B-B94A-BB97-67B7C5B7F7E0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11344823" y="5720926"/>
            <a:ext cx="808383" cy="808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0889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49" r:id="rId2"/>
    <p:sldLayoutId id="2147483669" r:id="rId3"/>
    <p:sldLayoutId id="2147483650" r:id="rId4"/>
    <p:sldLayoutId id="2147483652" r:id="rId5"/>
    <p:sldLayoutId id="2147483653" r:id="rId6"/>
    <p:sldLayoutId id="2147483654" r:id="rId7"/>
    <p:sldLayoutId id="2147483656" r:id="rId8"/>
    <p:sldLayoutId id="2147483657" r:id="rId9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i="0" kern="1200">
          <a:solidFill>
            <a:schemeClr val="tx2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tx2"/>
        </a:buClr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482600" indent="-2159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•"/>
        <a:tabLst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7493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•"/>
        <a:tabLst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1016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•"/>
        <a:tabLst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27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•"/>
        <a:tabLst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55" userDrawn="1">
          <p15:clr>
            <a:srgbClr val="F26B43"/>
          </p15:clr>
        </p15:guide>
        <p15:guide id="2" pos="7129" userDrawn="1">
          <p15:clr>
            <a:srgbClr val="F26B43"/>
          </p15:clr>
        </p15:guide>
        <p15:guide id="3" pos="234" userDrawn="1">
          <p15:clr>
            <a:srgbClr val="F26B43"/>
          </p15:clr>
        </p15:guide>
        <p15:guide id="4" orient="horz" pos="845" userDrawn="1">
          <p15:clr>
            <a:srgbClr val="F26B43"/>
          </p15:clr>
        </p15:guide>
        <p15:guide id="6" pos="6856" userDrawn="1">
          <p15:clr>
            <a:srgbClr val="F26B43"/>
          </p15:clr>
        </p15:guide>
        <p15:guide id="7" orient="horz" pos="4042" userDrawn="1">
          <p15:clr>
            <a:srgbClr val="F26B43"/>
          </p15:clr>
        </p15:guide>
        <p15:guide id="8" pos="7287" userDrawn="1">
          <p15:clr>
            <a:srgbClr val="F26B43"/>
          </p15:clr>
        </p15:guide>
        <p15:guide id="9" orient="horz" pos="3680" userDrawn="1">
          <p15:clr>
            <a:srgbClr val="F26B43"/>
          </p15:clr>
        </p15:guide>
        <p15:guide id="10" pos="751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Tafel 2 Informeren: </a:t>
            </a:r>
            <a:br>
              <a:rPr lang="nl-NL" dirty="0" smtClean="0"/>
            </a:br>
            <a:r>
              <a:rPr lang="nl-NL" sz="2400" dirty="0" smtClean="0"/>
              <a:t>participatie hoe gaat het nu, wat kan beter</a:t>
            </a:r>
            <a:endParaRPr lang="nl-NL" sz="240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6525A67-433A-144D-8A11-F8188CB806B6}" type="slidenum">
              <a:rPr lang="nl-NL" smtClean="0"/>
              <a:pPr/>
              <a:t>1</a:t>
            </a:fld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8844EF63-0FDF-734A-83B3-D698E3CBA27B}" type="datetime3">
              <a:rPr lang="nl-NL" smtClean="0"/>
              <a:pPr/>
              <a:t>26/3/21</a:t>
            </a:fld>
            <a:endParaRPr lang="nl-NL" dirty="0"/>
          </a:p>
        </p:txBody>
      </p:sp>
      <p:sp>
        <p:nvSpPr>
          <p:cNvPr id="6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371475" y="1012783"/>
            <a:ext cx="8950945" cy="62529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Aft>
                <a:spcPct val="0"/>
              </a:spcAft>
              <a:buClr>
                <a:srgbClr val="19194D"/>
              </a:buClr>
            </a:pPr>
            <a:r>
              <a:rPr lang="nl-NL" altLang="nl-NL" sz="2000" dirty="0" smtClean="0">
                <a:solidFill>
                  <a:srgbClr val="002060"/>
                </a:solidFill>
              </a:rPr>
              <a:t>              </a:t>
            </a:r>
          </a:p>
          <a:p>
            <a:pPr fontAlgn="base">
              <a:spcAft>
                <a:spcPct val="0"/>
              </a:spcAft>
              <a:buClr>
                <a:srgbClr val="19194D"/>
              </a:buClr>
            </a:pPr>
            <a:endParaRPr lang="nl-NL" altLang="nl-NL" sz="2000" dirty="0">
              <a:solidFill>
                <a:srgbClr val="002060"/>
              </a:solidFill>
            </a:endParaRPr>
          </a:p>
          <a:p>
            <a:pPr fontAlgn="base">
              <a:spcAft>
                <a:spcPct val="0"/>
              </a:spcAft>
              <a:buClr>
                <a:srgbClr val="19194D"/>
              </a:buClr>
            </a:pPr>
            <a:endParaRPr lang="nl-NL" altLang="nl-NL" sz="2000" dirty="0" smtClean="0">
              <a:solidFill>
                <a:srgbClr val="002060"/>
              </a:solidFill>
            </a:endParaRPr>
          </a:p>
          <a:p>
            <a:pPr marL="0" indent="0" fontAlgn="base">
              <a:spcAft>
                <a:spcPct val="0"/>
              </a:spcAft>
              <a:buClr>
                <a:srgbClr val="19194D"/>
              </a:buClr>
              <a:buNone/>
            </a:pPr>
            <a:r>
              <a:rPr lang="nl-NL" altLang="nl-NL" sz="2000" dirty="0" smtClean="0">
                <a:solidFill>
                  <a:srgbClr val="002060"/>
                </a:solidFill>
              </a:rPr>
              <a:t>                  Regie voeren staat centraal bij deze tafel  </a:t>
            </a:r>
            <a:br>
              <a:rPr lang="nl-NL" altLang="nl-NL" sz="2000" dirty="0" smtClean="0">
                <a:solidFill>
                  <a:srgbClr val="002060"/>
                </a:solidFill>
              </a:rPr>
            </a:br>
            <a:endParaRPr lang="nl-NL" altLang="nl-NL" sz="2000" dirty="0">
              <a:solidFill>
                <a:srgbClr val="002060"/>
              </a:solidFill>
            </a:endParaRPr>
          </a:p>
          <a:p>
            <a:pPr fontAlgn="base">
              <a:spcAft>
                <a:spcPct val="0"/>
              </a:spcAft>
              <a:buClr>
                <a:srgbClr val="19194D"/>
              </a:buClr>
            </a:pPr>
            <a:r>
              <a:rPr lang="nl-NL" altLang="nl-NL" sz="2000" b="1" u="sng" dirty="0" smtClean="0">
                <a:solidFill>
                  <a:srgbClr val="002060"/>
                </a:solidFill>
              </a:rPr>
              <a:t>Afspraak 1</a:t>
            </a:r>
            <a:r>
              <a:rPr lang="nl-NL" altLang="nl-NL" sz="2000" dirty="0" smtClean="0">
                <a:solidFill>
                  <a:srgbClr val="002060"/>
                </a:solidFill>
              </a:rPr>
              <a:t>: betrek inwoners en kennisinstellingen als verkenning bij het beleidsthema of maatschappelijk vraagstuk</a:t>
            </a:r>
            <a:endParaRPr lang="nl-NL" altLang="nl-NL" sz="2000" dirty="0">
              <a:solidFill>
                <a:srgbClr val="002060"/>
              </a:solidFill>
            </a:endParaRPr>
          </a:p>
          <a:p>
            <a:r>
              <a:rPr lang="nl-NL" altLang="nl-NL" sz="2000" b="1" u="sng" dirty="0" smtClean="0">
                <a:solidFill>
                  <a:srgbClr val="002060"/>
                </a:solidFill>
              </a:rPr>
              <a:t>Afspraak 2</a:t>
            </a:r>
            <a:r>
              <a:rPr lang="nl-NL" altLang="nl-NL" sz="2000" dirty="0" smtClean="0">
                <a:solidFill>
                  <a:srgbClr val="002060"/>
                </a:solidFill>
              </a:rPr>
              <a:t>: </a:t>
            </a:r>
            <a:r>
              <a:rPr lang="nl-NL" sz="2000" dirty="0">
                <a:solidFill>
                  <a:srgbClr val="002060"/>
                </a:solidFill>
              </a:rPr>
              <a:t>bij ieder participatietraject volgen we vooraf een stroomschema participatie. We hebben een helder communicatieplan waarin mijlpalen staan opgenomen. Dit zijn momenten waarop betrokkenen worden geïnformeerd. Hou je daar ook </a:t>
            </a:r>
            <a:r>
              <a:rPr lang="nl-NL" sz="2000" dirty="0" smtClean="0">
                <a:solidFill>
                  <a:srgbClr val="002060"/>
                </a:solidFill>
              </a:rPr>
              <a:t>aan.</a:t>
            </a:r>
            <a:endParaRPr lang="nl-NL" sz="2000" dirty="0">
              <a:solidFill>
                <a:srgbClr val="002060"/>
              </a:solidFill>
            </a:endParaRPr>
          </a:p>
          <a:p>
            <a:pPr fontAlgn="base">
              <a:spcAft>
                <a:spcPct val="0"/>
              </a:spcAft>
              <a:buClr>
                <a:srgbClr val="19194D"/>
              </a:buClr>
            </a:pPr>
            <a:r>
              <a:rPr lang="nl-NL" altLang="nl-NL" sz="2000" b="1" u="sng" dirty="0" smtClean="0">
                <a:solidFill>
                  <a:srgbClr val="002060"/>
                </a:solidFill>
              </a:rPr>
              <a:t>Afspraak 3</a:t>
            </a:r>
            <a:r>
              <a:rPr lang="nl-NL" altLang="nl-NL" sz="2000" dirty="0" smtClean="0">
                <a:solidFill>
                  <a:srgbClr val="002060"/>
                </a:solidFill>
              </a:rPr>
              <a:t>: bij beleidsthema of maatschappelijke vraagstukken waarbij inzet nodig is van inwoners om maatschappelijke doelen te bereiken zijn de kosten en baten gescheiden zodat maatschappelijke partners of burgerinitiatieven hieruit kunnen putten. </a:t>
            </a:r>
          </a:p>
          <a:p>
            <a:pPr marL="0" indent="0" fontAlgn="base">
              <a:spcAft>
                <a:spcPct val="0"/>
              </a:spcAft>
              <a:buClr>
                <a:srgbClr val="19194D"/>
              </a:buClr>
              <a:buNone/>
            </a:pPr>
            <a:endParaRPr lang="nl-NL" altLang="nl-NL" dirty="0">
              <a:solidFill>
                <a:srgbClr val="002060"/>
              </a:solidFill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endParaRPr kumimoji="0" lang="nl-NL" altLang="nl-N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068" y="1765469"/>
            <a:ext cx="966951" cy="1069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2193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Voorbeeld stroomschema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6525A67-433A-144D-8A11-F8188CB806B6}" type="slidenum">
              <a:rPr lang="nl-NL" smtClean="0"/>
              <a:pPr/>
              <a:t>2</a:t>
            </a:fld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8844EF63-0FDF-734A-83B3-D698E3CBA27B}" type="datetime3">
              <a:rPr lang="nl-NL" smtClean="0"/>
              <a:pPr/>
              <a:t>26/3/21</a:t>
            </a:fld>
            <a:endParaRPr lang="nl-NL" dirty="0"/>
          </a:p>
        </p:txBody>
      </p:sp>
      <p:sp>
        <p:nvSpPr>
          <p:cNvPr id="18" name="Tijdelijke aanduiding voor inhoud 1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  <p:pic>
        <p:nvPicPr>
          <p:cNvPr id="20" name="Afbeelding 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0101" y="1825625"/>
            <a:ext cx="6991143" cy="4609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35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Aangepast 3">
      <a:dk1>
        <a:srgbClr val="000000"/>
      </a:dk1>
      <a:lt1>
        <a:srgbClr val="FFFFFF"/>
      </a:lt1>
      <a:dk2>
        <a:srgbClr val="19194D"/>
      </a:dk2>
      <a:lt2>
        <a:srgbClr val="FEFFFE"/>
      </a:lt2>
      <a:accent1>
        <a:srgbClr val="19194D"/>
      </a:accent1>
      <a:accent2>
        <a:srgbClr val="ACDAC0"/>
      </a:accent2>
      <a:accent3>
        <a:srgbClr val="C3A070"/>
      </a:accent3>
      <a:accent4>
        <a:srgbClr val="19194D"/>
      </a:accent4>
      <a:accent5>
        <a:srgbClr val="ABDAC0"/>
      </a:accent5>
      <a:accent6>
        <a:srgbClr val="C4A070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V_powerpoint_blauwbeige_DEF.potm" id="{0AF02538-7B2E-47D1-8C44-489104736BC0}" vid="{021DC4BA-19B2-4A13-A620-C6DA2BE28F97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LV_powerpoint_blauwbeige_DEF</Template>
  <TotalTime>1251</TotalTime>
  <Words>116</Words>
  <Application>Microsoft Office PowerPoint</Application>
  <PresentationFormat>Breedbeeld</PresentationFormat>
  <Paragraphs>15</Paragraphs>
  <Slides>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5" baseType="lpstr">
      <vt:lpstr>Arial</vt:lpstr>
      <vt:lpstr>Calibri</vt:lpstr>
      <vt:lpstr>Kantoorthema</vt:lpstr>
      <vt:lpstr>Tafel 2 Informeren:  participatie hoe gaat het nu, wat kan beter</vt:lpstr>
      <vt:lpstr>Voorbeeld stroomschema</vt:lpstr>
    </vt:vector>
  </TitlesOfParts>
  <Company>Gemeente Leidschendam-Voorburg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Schoemaker, Andrea</dc:creator>
  <cp:lastModifiedBy>Harteveld, Penchi</cp:lastModifiedBy>
  <cp:revision>52</cp:revision>
  <dcterms:created xsi:type="dcterms:W3CDTF">2021-02-22T14:50:11Z</dcterms:created>
  <dcterms:modified xsi:type="dcterms:W3CDTF">2021-03-26T12:27:14Z</dcterms:modified>
</cp:coreProperties>
</file>